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3" r:id="rId1"/>
    <p:sldMasterId id="2147484045" r:id="rId2"/>
    <p:sldMasterId id="2147484129" r:id="rId3"/>
  </p:sldMasterIdLst>
  <p:sldIdLst>
    <p:sldId id="262" r:id="rId4"/>
  </p:sldIdLst>
  <p:sldSz cx="6858000" cy="9906000" type="A4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99FF99"/>
    <a:srgbClr val="CCFF99"/>
    <a:srgbClr val="E1F773"/>
    <a:srgbClr val="8E6236"/>
    <a:srgbClr val="613A19"/>
    <a:srgbClr val="A3C7A4"/>
    <a:srgbClr val="B0BAB2"/>
    <a:srgbClr val="FEFE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17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4321"/>
            <a:ext cx="5143500" cy="3448756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43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70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052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0523"/>
            <a:ext cx="4350544" cy="839487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322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4321"/>
            <a:ext cx="5143500" cy="3448756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666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502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3500"/>
            <a:ext cx="5915025" cy="4118412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76026"/>
            <a:ext cx="5915025" cy="2166937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537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641601"/>
            <a:ext cx="2914650" cy="62852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41601"/>
            <a:ext cx="2914650" cy="62852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730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29340"/>
            <a:ext cx="2900363" cy="11926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622017"/>
            <a:ext cx="2900363" cy="53163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9340"/>
            <a:ext cx="2914651" cy="11926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22017"/>
            <a:ext cx="2914651" cy="53163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050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69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8095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1"/>
            <a:ext cx="2211705" cy="23113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799"/>
            <a:ext cx="2211705" cy="550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59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029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0"/>
            <a:ext cx="2211705" cy="23114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800"/>
            <a:ext cx="2211705" cy="550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9155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4778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052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0523"/>
            <a:ext cx="4350544" cy="839487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8801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35677" y="1841703"/>
            <a:ext cx="5386648" cy="6222594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816102" y="2001012"/>
            <a:ext cx="5225796" cy="59039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2846070" y="1831166"/>
            <a:ext cx="1165860" cy="9245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2914650" y="1831167"/>
            <a:ext cx="1028700" cy="79248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8461" y="3020713"/>
            <a:ext cx="5101080" cy="3742267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4650" b="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8681" y="6762978"/>
            <a:ext cx="5102352" cy="72644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050" spc="60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050"/>
            </a:lvl2pPr>
            <a:lvl3pPr marL="685800" indent="0" algn="ctr">
              <a:buNone/>
              <a:defRPr sz="1050"/>
            </a:lvl3pPr>
            <a:lvl4pPr marL="1028700" indent="0" algn="ctr">
              <a:buNone/>
              <a:defRPr sz="1050"/>
            </a:lvl4pPr>
            <a:lvl5pPr marL="1371600" indent="0" algn="ctr">
              <a:buNone/>
              <a:defRPr sz="1050"/>
            </a:lvl5pPr>
            <a:lvl6pPr marL="1714500" indent="0" algn="ctr">
              <a:buNone/>
              <a:defRPr sz="1050"/>
            </a:lvl6pPr>
            <a:lvl7pPr marL="2057400" indent="0" algn="ctr">
              <a:buNone/>
              <a:defRPr sz="1050"/>
            </a:lvl7pPr>
            <a:lvl8pPr marL="2400300" indent="0" algn="ctr">
              <a:buNone/>
              <a:defRPr sz="1050"/>
            </a:lvl8pPr>
            <a:lvl9pPr marL="2743200" indent="0" algn="ctr">
              <a:buNone/>
              <a:defRPr sz="105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2948940" y="1917049"/>
            <a:ext cx="960120" cy="660400"/>
          </a:xfrm>
        </p:spPr>
        <p:txBody>
          <a:bodyPr/>
          <a:lstStyle>
            <a:lvl1pPr algn="ctr">
              <a:defRPr sz="825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828702" y="7527087"/>
            <a:ext cx="3321844" cy="330200"/>
          </a:xfrm>
        </p:spPr>
        <p:txBody>
          <a:bodyPr/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4841393" y="7528560"/>
            <a:ext cx="1187933" cy="3302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693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4185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735677" y="1841703"/>
            <a:ext cx="5386648" cy="6222594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816102" y="2001012"/>
            <a:ext cx="5225796" cy="59039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2846070" y="1831166"/>
            <a:ext cx="1165860" cy="9245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2914650" y="1831167"/>
            <a:ext cx="1028700" cy="79248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538" y="3025113"/>
            <a:ext cx="5102352" cy="3737864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465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539" y="6762978"/>
            <a:ext cx="5102352" cy="726440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>
                <a:solidFill>
                  <a:schemeClr val="tx1"/>
                </a:solidFill>
                <a:effectLst/>
              </a:defRPr>
            </a:lvl1pPr>
            <a:lvl2pPr marL="3429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48940" y="1915160"/>
            <a:ext cx="960120" cy="660400"/>
          </a:xfrm>
        </p:spPr>
        <p:txBody>
          <a:bodyPr/>
          <a:lstStyle>
            <a:lvl1pPr algn="ctr">
              <a:defRPr lang="en-US" sz="825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8509" y="7527087"/>
            <a:ext cx="3322701" cy="330200"/>
          </a:xfrm>
        </p:spPr>
        <p:txBody>
          <a:bodyPr/>
          <a:lstStyle>
            <a:lvl1pPr algn="l"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0033" y="7527087"/>
            <a:ext cx="1188149" cy="330200"/>
          </a:xfrm>
        </p:spPr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7697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3037840"/>
            <a:ext cx="2743200" cy="567944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6160" y="3037840"/>
            <a:ext cx="2743200" cy="567944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2047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996260"/>
            <a:ext cx="2743200" cy="92456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25" b="0">
                <a:solidFill>
                  <a:schemeClr val="tx2"/>
                </a:solidFill>
                <a:latin typeface="+mn-lt"/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3980742"/>
            <a:ext cx="2743200" cy="46228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66160" y="2996260"/>
            <a:ext cx="2743200" cy="92456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25" b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66160" y="3981728"/>
            <a:ext cx="2743200" cy="46228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8004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9586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95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3500"/>
            <a:ext cx="5915025" cy="4118412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76026"/>
            <a:ext cx="5915025" cy="2166937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6842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38110" y="250952"/>
            <a:ext cx="4798886" cy="9404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5073968" y="250952"/>
            <a:ext cx="1645920" cy="94040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9225" y="877344"/>
            <a:ext cx="1367314" cy="2377440"/>
          </a:xfrm>
        </p:spPr>
        <p:txBody>
          <a:bodyPr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732" y="1310318"/>
            <a:ext cx="4071642" cy="7285365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9225" y="3302000"/>
            <a:ext cx="1367314" cy="506306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97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kumimoji="1" lang="ja-JP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5846444" y="9114569"/>
            <a:ext cx="822960" cy="39624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Rectangle 11"/>
          <p:cNvSpPr/>
          <p:nvPr/>
        </p:nvSpPr>
        <p:spPr>
          <a:xfrm>
            <a:off x="5151120" y="396240"/>
            <a:ext cx="1491615" cy="911352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99052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073968" y="250952"/>
            <a:ext cx="1645920" cy="94040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9225" y="871728"/>
            <a:ext cx="1368171" cy="2377440"/>
          </a:xfrm>
        </p:spPr>
        <p:txBody>
          <a:bodyPr anchor="b">
            <a:noAutofit/>
          </a:bodyPr>
          <a:lstStyle>
            <a:lvl1pPr algn="l">
              <a:defRPr sz="1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87" y="250952"/>
            <a:ext cx="4798886" cy="9404096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9225" y="3302000"/>
            <a:ext cx="1368171" cy="505866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None/>
              <a:defRPr sz="97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685800" rtl="0" eaLnBrk="1" latinLnBrk="0" hangingPunct="1">
              <a:defRPr lang="en-US" sz="675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8160" y="9113520"/>
            <a:ext cx="822960" cy="39624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Rectangle 10"/>
          <p:cNvSpPr/>
          <p:nvPr/>
        </p:nvSpPr>
        <p:spPr>
          <a:xfrm>
            <a:off x="5151120" y="396240"/>
            <a:ext cx="1491615" cy="911352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901769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3581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57775" y="1100667"/>
            <a:ext cx="1328738" cy="75946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1100667"/>
            <a:ext cx="4543425" cy="75946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82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641601"/>
            <a:ext cx="2914650" cy="62852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41601"/>
            <a:ext cx="2914650" cy="62852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71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29340"/>
            <a:ext cx="2900363" cy="11926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622017"/>
            <a:ext cx="2900363" cy="53163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9340"/>
            <a:ext cx="2914651" cy="11926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22017"/>
            <a:ext cx="2914651" cy="53163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56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0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384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1"/>
            <a:ext cx="2211705" cy="23113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799"/>
            <a:ext cx="2211705" cy="550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90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0"/>
            <a:ext cx="2211705" cy="23114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800"/>
            <a:ext cx="2211705" cy="550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73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528320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641601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32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528320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641601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19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017" y="250952"/>
            <a:ext cx="6593967" cy="9404096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928191"/>
            <a:ext cx="576072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3037840"/>
            <a:ext cx="5760720" cy="5679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6076" y="9113520"/>
            <a:ext cx="1543050" cy="396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95ADC89-E6AA-40B0-8014-9D4026B4D5CD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7672" y="9113520"/>
            <a:ext cx="2962656" cy="396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67537" y="9113520"/>
            <a:ext cx="822960" cy="396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C99350-7773-41E9-B938-A891C5EA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48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  <p:sldLayoutId id="2147484131" r:id="rId2"/>
    <p:sldLayoutId id="2147484132" r:id="rId3"/>
    <p:sldLayoutId id="2147484133" r:id="rId4"/>
    <p:sldLayoutId id="2147484134" r:id="rId5"/>
    <p:sldLayoutId id="2147484135" r:id="rId6"/>
    <p:sldLayoutId id="2147484136" r:id="rId7"/>
    <p:sldLayoutId id="2147484137" r:id="rId8"/>
    <p:sldLayoutId id="2147484138" r:id="rId9"/>
    <p:sldLayoutId id="2147484139" r:id="rId10"/>
    <p:sldLayoutId id="214748414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lang="en-US" sz="3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37160" indent="-137160" algn="l" defTabSz="685800" rtl="0" eaLnBrk="1" latinLnBrk="0" hangingPunct="1">
        <a:lnSpc>
          <a:spcPct val="100000"/>
        </a:lnSpc>
        <a:spcBef>
          <a:spcPts val="675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06BA146-7A55-4878-A791-B6621700F46C}"/>
              </a:ext>
            </a:extLst>
          </p:cNvPr>
          <p:cNvSpPr/>
          <p:nvPr/>
        </p:nvSpPr>
        <p:spPr>
          <a:xfrm>
            <a:off x="138332" y="340762"/>
            <a:ext cx="6588673" cy="9067071"/>
          </a:xfrm>
          <a:prstGeom prst="rect">
            <a:avLst/>
          </a:prstGeom>
          <a:solidFill>
            <a:srgbClr val="99FF66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20016CC-1136-4B8C-8264-5E4F3E3F9590}"/>
              </a:ext>
            </a:extLst>
          </p:cNvPr>
          <p:cNvSpPr txBox="1"/>
          <p:nvPr/>
        </p:nvSpPr>
        <p:spPr>
          <a:xfrm>
            <a:off x="12560" y="2457746"/>
            <a:ext cx="6772864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日時：平成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31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年</a:t>
            </a:r>
            <a:r>
              <a:rPr kumimoji="1" lang="en-US" altLang="ja-JP" sz="2800" b="1" dirty="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3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月</a:t>
            </a:r>
            <a:r>
              <a:rPr kumimoji="1" lang="en-US" altLang="ja-JP" sz="2800" b="1" dirty="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24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日（日）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　  午前</a:t>
            </a:r>
            <a:r>
              <a:rPr kumimoji="1" lang="en-US" altLang="ja-JP" sz="2800" b="1" dirty="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10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時～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12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時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30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3174684-93D1-4325-9D39-132DCA4B49B7}"/>
              </a:ext>
            </a:extLst>
          </p:cNvPr>
          <p:cNvSpPr txBox="1"/>
          <p:nvPr/>
        </p:nvSpPr>
        <p:spPr>
          <a:xfrm>
            <a:off x="1524000" y="8035039"/>
            <a:ext cx="5005361" cy="1364476"/>
          </a:xfrm>
          <a:prstGeom prst="rect">
            <a:avLst/>
          </a:prstGeom>
          <a:noFill/>
          <a:ln w="12700">
            <a:noFill/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◇◇◇ 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お申込み・お問合せ先 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◇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◇◇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algn="r">
              <a:spcBef>
                <a:spcPts val="500"/>
              </a:spcBef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  台東区立</a:t>
            </a:r>
            <a:r>
              <a:rPr kumimoji="1" lang="ja-JP" altLang="en-US" b="1" dirty="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小島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社会教育館（</a:t>
            </a:r>
            <a:r>
              <a:rPr kumimoji="1" lang="en-US" altLang="ja-JP" sz="1200" b="1" dirty="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TEL</a:t>
            </a:r>
            <a:r>
              <a:rPr kumimoji="1" lang="ja-JP" altLang="en-US" sz="1200" b="1" dirty="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kumimoji="1" lang="en-US" altLang="ja-JP" b="1" dirty="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3861-5063</a:t>
            </a:r>
            <a:r>
              <a:rPr kumimoji="1" lang="ja-JP" altLang="en-US" b="1" dirty="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ts val="24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   〒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111-0056</a:t>
            </a:r>
            <a:r>
              <a:rPr kumimoji="1" lang="ja-JP" altLang="en-US" sz="1400" b="1" dirty="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 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台東区</a:t>
            </a:r>
            <a:r>
              <a:rPr kumimoji="1" lang="ja-JP" altLang="en-US" sz="1400" b="1" dirty="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小島</a:t>
            </a:r>
            <a:r>
              <a:rPr kumimoji="1" lang="en-US" altLang="ja-JP" sz="1400" b="1" dirty="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1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-5-2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（都営小島ビル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2F</a:t>
            </a:r>
            <a:r>
              <a:rPr kumimoji="1" lang="ja-JP" altLang="en-US" sz="1400" b="1" dirty="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</a:t>
            </a:r>
            <a:endParaRPr kumimoji="1" lang="en-US" altLang="ja-JP" sz="1400" b="1" dirty="0">
              <a:solidFill>
                <a:prstClr val="black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0" marR="0" lvl="0" indent="0" algn="r" defTabSz="914400" rtl="0" eaLnBrk="1" fontAlgn="auto" latinLnBrk="0" hangingPunct="1">
              <a:lnSpc>
                <a:spcPts val="14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dirty="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                              ＜</a:t>
            </a:r>
            <a:r>
              <a:rPr kumimoji="1" lang="en-US" altLang="ja-JP" sz="1100" b="1" dirty="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TX/</a:t>
            </a:r>
            <a:r>
              <a:rPr kumimoji="1" lang="ja-JP" altLang="en-US" sz="1100" b="1" dirty="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都営大江戸線 新御徒町駅から徒歩</a:t>
            </a:r>
            <a:r>
              <a:rPr kumimoji="1" lang="en-US" altLang="ja-JP" sz="1100" b="1" dirty="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4</a:t>
            </a:r>
            <a:r>
              <a:rPr kumimoji="1" lang="ja-JP" altLang="en-US" sz="1100" b="1" dirty="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分＞</a:t>
            </a:r>
            <a:endParaRPr kumimoji="1" lang="en-US" altLang="ja-JP" sz="1100" b="1" dirty="0">
              <a:solidFill>
                <a:prstClr val="black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   https://www.taito-shakyo.com/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C66A80A-0E5E-4FC9-B0F5-F1C4FD698139}"/>
              </a:ext>
            </a:extLst>
          </p:cNvPr>
          <p:cNvSpPr txBox="1"/>
          <p:nvPr/>
        </p:nvSpPr>
        <p:spPr>
          <a:xfrm>
            <a:off x="277427" y="9478890"/>
            <a:ext cx="6343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台東区立社会教育センター・社会教育館・清島温水プール　指定管理者　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JN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共同事業体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　　　　　　　　　　　　　　　　　　　　　　　　（代表企業　</a:t>
            </a:r>
            <a:r>
              <a:rPr kumimoji="1" lang="ja-JP" altLang="en-US" sz="10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㈱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JTB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コミュニケーションデザイン）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D3CC6D6-9EBD-4C98-A1B0-C5858A1FD640}"/>
              </a:ext>
            </a:extLst>
          </p:cNvPr>
          <p:cNvSpPr txBox="1"/>
          <p:nvPr/>
        </p:nvSpPr>
        <p:spPr>
          <a:xfrm>
            <a:off x="1930826" y="39754"/>
            <a:ext cx="2911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平成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30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年度　指定管理者自主事業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FF494E1-057D-4424-8C0C-045C883269E9}"/>
              </a:ext>
            </a:extLst>
          </p:cNvPr>
          <p:cNvSpPr txBox="1"/>
          <p:nvPr/>
        </p:nvSpPr>
        <p:spPr>
          <a:xfrm>
            <a:off x="604720" y="3466063"/>
            <a:ext cx="600393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kumimoji="1" lang="ja-JP" altLang="en-US" b="1" dirty="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集　合：小島社会教育館　第</a:t>
            </a:r>
            <a:r>
              <a:rPr kumimoji="1" lang="en-US" altLang="ja-JP" b="1" dirty="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1</a:t>
            </a:r>
            <a:r>
              <a:rPr kumimoji="1" lang="ja-JP" altLang="en-US" b="1" dirty="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会議室</a:t>
            </a:r>
            <a:endParaRPr kumimoji="1" lang="en-US" altLang="ja-JP" b="1" dirty="0">
              <a:solidFill>
                <a:prstClr val="black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対　象：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16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歳以上の方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dirty="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定　員：</a:t>
            </a:r>
            <a:r>
              <a:rPr kumimoji="1" lang="en-US" altLang="ja-JP" b="1" dirty="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20</a:t>
            </a:r>
            <a:r>
              <a:rPr kumimoji="1" lang="ja-JP" altLang="en-US" b="1" dirty="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名（先着順）</a:t>
            </a:r>
            <a:endParaRPr kumimoji="1" lang="en-US" altLang="ja-JP" b="1" dirty="0">
              <a:solidFill>
                <a:prstClr val="black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参加費：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500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円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dirty="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講　師：台東区観光ボランティアガイド</a:t>
            </a:r>
            <a:endParaRPr kumimoji="1" lang="en-US" altLang="ja-JP" b="1" dirty="0">
              <a:solidFill>
                <a:prstClr val="black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持ち物：飲み物、筆記用具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　　　　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※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当日は動きやすい服装でお越し下さい。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</p:txBody>
      </p:sp>
      <p:sp>
        <p:nvSpPr>
          <p:cNvPr id="12" name="スクロール: 横 11">
            <a:extLst>
              <a:ext uri="{FF2B5EF4-FFF2-40B4-BE49-F238E27FC236}">
                <a16:creationId xmlns:a16="http://schemas.microsoft.com/office/drawing/2014/main" id="{86F32943-C1A0-4A02-AB76-BB6A4CFEFD2B}"/>
              </a:ext>
            </a:extLst>
          </p:cNvPr>
          <p:cNvSpPr/>
          <p:nvPr/>
        </p:nvSpPr>
        <p:spPr>
          <a:xfrm>
            <a:off x="220277" y="5130023"/>
            <a:ext cx="6417446" cy="3292722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1" lang="en-US" altLang="ja-JP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>
              <a:defRPr/>
            </a:pPr>
            <a:endParaRPr kumimoji="1" lang="en-US" altLang="ja-JP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>
              <a:defRPr/>
            </a:pPr>
            <a:endParaRPr kumimoji="1" lang="en-US" altLang="ja-JP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>
              <a:defRPr/>
            </a:pPr>
            <a:endParaRPr kumimoji="1" lang="en-US" altLang="ja-JP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>
              <a:defRPr/>
            </a:pPr>
            <a:endParaRPr kumimoji="1" lang="en-US" altLang="ja-JP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>
              <a:defRPr/>
            </a:pPr>
            <a:endParaRPr kumimoji="1" lang="en-US" altLang="ja-JP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>
              <a:defRPr/>
            </a:pPr>
            <a:endParaRPr kumimoji="1" lang="en-US" altLang="ja-JP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>
              <a:defRPr/>
            </a:pPr>
            <a:endParaRPr kumimoji="1" lang="en-US" altLang="ja-JP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>
              <a:defRPr/>
            </a:pPr>
            <a:endParaRPr kumimoji="1" lang="en-US" altLang="ja-JP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>
              <a:defRPr/>
            </a:pPr>
            <a:endParaRPr kumimoji="1" lang="en-US" altLang="ja-JP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>
              <a:defRPr/>
            </a:pPr>
            <a:endParaRPr kumimoji="1" lang="en-US" altLang="ja-JP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>
              <a:defRPr/>
            </a:pPr>
            <a:endParaRPr kumimoji="1" lang="en-US" altLang="ja-JP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>
              <a:defRPr/>
            </a:pPr>
            <a:endParaRPr kumimoji="1" lang="en-US" altLang="ja-JP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D5EC086-E287-4AF1-B56C-B7089160F4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44" b="14906"/>
          <a:stretch/>
        </p:blipFill>
        <p:spPr>
          <a:xfrm>
            <a:off x="3441944" y="5691243"/>
            <a:ext cx="3105151" cy="20774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459832B-8111-4114-84F3-362C2FC14B4A}"/>
              </a:ext>
            </a:extLst>
          </p:cNvPr>
          <p:cNvSpPr/>
          <p:nvPr/>
        </p:nvSpPr>
        <p:spPr>
          <a:xfrm>
            <a:off x="5699129" y="343234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693FD01-B5A7-47B3-9A04-196E7005CF92}"/>
              </a:ext>
            </a:extLst>
          </p:cNvPr>
          <p:cNvSpPr/>
          <p:nvPr/>
        </p:nvSpPr>
        <p:spPr>
          <a:xfrm>
            <a:off x="6206210" y="329528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844B104-0699-4CB3-A003-3F9828EB8930}"/>
              </a:ext>
            </a:extLst>
          </p:cNvPr>
          <p:cNvSpPr/>
          <p:nvPr/>
        </p:nvSpPr>
        <p:spPr>
          <a:xfrm>
            <a:off x="5197063" y="330735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4A7B82E-5C1E-4C75-B9BD-0E1E3D5F7855}"/>
              </a:ext>
            </a:extLst>
          </p:cNvPr>
          <p:cNvSpPr/>
          <p:nvPr/>
        </p:nvSpPr>
        <p:spPr>
          <a:xfrm>
            <a:off x="4686401" y="338469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00111C6-B467-44D4-B34F-2D86C81CA47E}"/>
              </a:ext>
            </a:extLst>
          </p:cNvPr>
          <p:cNvSpPr/>
          <p:nvPr/>
        </p:nvSpPr>
        <p:spPr>
          <a:xfrm>
            <a:off x="4210774" y="345566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D180F66-D885-40AE-B240-54E96463EB07}"/>
              </a:ext>
            </a:extLst>
          </p:cNvPr>
          <p:cNvSpPr/>
          <p:nvPr/>
        </p:nvSpPr>
        <p:spPr>
          <a:xfrm>
            <a:off x="3701557" y="334076"/>
            <a:ext cx="519552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A44D42CE-4BBE-4FDA-B25F-7799EA78DE88}"/>
              </a:ext>
            </a:extLst>
          </p:cNvPr>
          <p:cNvSpPr/>
          <p:nvPr/>
        </p:nvSpPr>
        <p:spPr>
          <a:xfrm>
            <a:off x="3199221" y="335123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8172458-F515-4402-9765-9E7946B09B6D}"/>
              </a:ext>
            </a:extLst>
          </p:cNvPr>
          <p:cNvSpPr/>
          <p:nvPr/>
        </p:nvSpPr>
        <p:spPr>
          <a:xfrm>
            <a:off x="2710595" y="335973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31745AE4-E6A5-4BCE-9605-78BDCFE4936F}"/>
              </a:ext>
            </a:extLst>
          </p:cNvPr>
          <p:cNvSpPr/>
          <p:nvPr/>
        </p:nvSpPr>
        <p:spPr>
          <a:xfrm>
            <a:off x="2205578" y="337308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E5A60B34-2673-4863-912B-D809842696B0}"/>
              </a:ext>
            </a:extLst>
          </p:cNvPr>
          <p:cNvSpPr/>
          <p:nvPr/>
        </p:nvSpPr>
        <p:spPr>
          <a:xfrm>
            <a:off x="1690092" y="331566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13B31A46-A587-4ADA-B1E9-1503BC01E54F}"/>
              </a:ext>
            </a:extLst>
          </p:cNvPr>
          <p:cNvSpPr/>
          <p:nvPr/>
        </p:nvSpPr>
        <p:spPr>
          <a:xfrm>
            <a:off x="1179178" y="320722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70BFB8B-DAF3-451F-BC21-98E17CD8694C}"/>
              </a:ext>
            </a:extLst>
          </p:cNvPr>
          <p:cNvSpPr/>
          <p:nvPr/>
        </p:nvSpPr>
        <p:spPr>
          <a:xfrm>
            <a:off x="653610" y="315516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659A3A01-8FC1-4119-B300-7F2378AEDFA9}"/>
              </a:ext>
            </a:extLst>
          </p:cNvPr>
          <p:cNvSpPr/>
          <p:nvPr/>
        </p:nvSpPr>
        <p:spPr>
          <a:xfrm>
            <a:off x="140319" y="302662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B88FD4F-15C3-4732-99B0-CFB409D7BDD6}"/>
              </a:ext>
            </a:extLst>
          </p:cNvPr>
          <p:cNvSpPr/>
          <p:nvPr/>
        </p:nvSpPr>
        <p:spPr>
          <a:xfrm>
            <a:off x="130995" y="730273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13A0E239-D841-406F-B3F6-B9B16494F273}"/>
              </a:ext>
            </a:extLst>
          </p:cNvPr>
          <p:cNvSpPr/>
          <p:nvPr/>
        </p:nvSpPr>
        <p:spPr>
          <a:xfrm>
            <a:off x="646677" y="736763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788F4C26-B41D-4897-8666-7B8EEB76763B}"/>
              </a:ext>
            </a:extLst>
          </p:cNvPr>
          <p:cNvSpPr/>
          <p:nvPr/>
        </p:nvSpPr>
        <p:spPr>
          <a:xfrm>
            <a:off x="1183300" y="749156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6978AF3D-4FD5-4B4D-AC3E-E6EA17E5FA98}"/>
              </a:ext>
            </a:extLst>
          </p:cNvPr>
          <p:cNvSpPr/>
          <p:nvPr/>
        </p:nvSpPr>
        <p:spPr>
          <a:xfrm>
            <a:off x="1684805" y="744873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A341D72D-13EB-4B19-B2AF-C0EE8A3D0F23}"/>
              </a:ext>
            </a:extLst>
          </p:cNvPr>
          <p:cNvSpPr/>
          <p:nvPr/>
        </p:nvSpPr>
        <p:spPr>
          <a:xfrm>
            <a:off x="2187221" y="756563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4B8497A8-248B-43CE-AF28-E72FA6734A9F}"/>
              </a:ext>
            </a:extLst>
          </p:cNvPr>
          <p:cNvSpPr/>
          <p:nvPr/>
        </p:nvSpPr>
        <p:spPr>
          <a:xfrm>
            <a:off x="2717282" y="750117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DEF778A9-9346-4268-8C58-7B48B07F2B15}"/>
              </a:ext>
            </a:extLst>
          </p:cNvPr>
          <p:cNvSpPr/>
          <p:nvPr/>
        </p:nvSpPr>
        <p:spPr>
          <a:xfrm>
            <a:off x="3217131" y="738578"/>
            <a:ext cx="557011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08917470-7578-4D4D-84BC-B605A4BD1813}"/>
              </a:ext>
            </a:extLst>
          </p:cNvPr>
          <p:cNvSpPr/>
          <p:nvPr/>
        </p:nvSpPr>
        <p:spPr>
          <a:xfrm>
            <a:off x="3709231" y="742247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61A81D48-265A-4871-B49B-4FA1921C7F1A}"/>
              </a:ext>
            </a:extLst>
          </p:cNvPr>
          <p:cNvSpPr/>
          <p:nvPr/>
        </p:nvSpPr>
        <p:spPr>
          <a:xfrm>
            <a:off x="4226222" y="748931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A265B555-A434-45A7-97E1-F886592744B4}"/>
              </a:ext>
            </a:extLst>
          </p:cNvPr>
          <p:cNvSpPr/>
          <p:nvPr/>
        </p:nvSpPr>
        <p:spPr>
          <a:xfrm>
            <a:off x="4729663" y="761194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6F63C20-E3D3-4CF9-972F-229B465255A8}"/>
              </a:ext>
            </a:extLst>
          </p:cNvPr>
          <p:cNvSpPr/>
          <p:nvPr/>
        </p:nvSpPr>
        <p:spPr>
          <a:xfrm>
            <a:off x="5210618" y="743770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F6D860CA-B22C-4965-9AFD-366314EC8D62}"/>
              </a:ext>
            </a:extLst>
          </p:cNvPr>
          <p:cNvSpPr/>
          <p:nvPr/>
        </p:nvSpPr>
        <p:spPr>
          <a:xfrm>
            <a:off x="5723806" y="765621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2B3B1A49-FAC1-4895-85EB-7C0E51998EF1}"/>
              </a:ext>
            </a:extLst>
          </p:cNvPr>
          <p:cNvSpPr/>
          <p:nvPr/>
        </p:nvSpPr>
        <p:spPr>
          <a:xfrm>
            <a:off x="6209318" y="747393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8D6A1316-5E4E-4373-9E88-EFD3B2A7E6D2}"/>
              </a:ext>
            </a:extLst>
          </p:cNvPr>
          <p:cNvSpPr/>
          <p:nvPr/>
        </p:nvSpPr>
        <p:spPr>
          <a:xfrm>
            <a:off x="135757" y="1139413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7ACE0184-D18A-41FB-8FA8-700C061C2709}"/>
              </a:ext>
            </a:extLst>
          </p:cNvPr>
          <p:cNvSpPr/>
          <p:nvPr/>
        </p:nvSpPr>
        <p:spPr>
          <a:xfrm>
            <a:off x="629195" y="1165287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A8B2483F-E808-4BB0-A374-1F974613B99B}"/>
              </a:ext>
            </a:extLst>
          </p:cNvPr>
          <p:cNvSpPr/>
          <p:nvPr/>
        </p:nvSpPr>
        <p:spPr>
          <a:xfrm>
            <a:off x="1143503" y="1146464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B4F195EF-B822-4EFD-A2F3-6FB67F2F74EF}"/>
              </a:ext>
            </a:extLst>
          </p:cNvPr>
          <p:cNvSpPr/>
          <p:nvPr/>
        </p:nvSpPr>
        <p:spPr>
          <a:xfrm>
            <a:off x="1669988" y="1138915"/>
            <a:ext cx="550541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5A8CDF55-AB18-4FB6-97A1-AC622284D063}"/>
              </a:ext>
            </a:extLst>
          </p:cNvPr>
          <p:cNvSpPr/>
          <p:nvPr/>
        </p:nvSpPr>
        <p:spPr>
          <a:xfrm>
            <a:off x="2194180" y="1153586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66944404-090D-49D1-BC56-29E9AC548B24}"/>
              </a:ext>
            </a:extLst>
          </p:cNvPr>
          <p:cNvSpPr/>
          <p:nvPr/>
        </p:nvSpPr>
        <p:spPr>
          <a:xfrm>
            <a:off x="2706190" y="1170439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C621F3F7-8BFA-4313-ADDC-BEA797A20B5A}"/>
              </a:ext>
            </a:extLst>
          </p:cNvPr>
          <p:cNvSpPr/>
          <p:nvPr/>
        </p:nvSpPr>
        <p:spPr>
          <a:xfrm>
            <a:off x="3221096" y="1147622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3672EA54-182C-4895-93B4-5A978BFAF485}"/>
              </a:ext>
            </a:extLst>
          </p:cNvPr>
          <p:cNvSpPr/>
          <p:nvPr/>
        </p:nvSpPr>
        <p:spPr>
          <a:xfrm>
            <a:off x="3701556" y="1140904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F03A532D-5308-4B4F-8BAC-FEDEBB47647D}"/>
              </a:ext>
            </a:extLst>
          </p:cNvPr>
          <p:cNvSpPr/>
          <p:nvPr/>
        </p:nvSpPr>
        <p:spPr>
          <a:xfrm>
            <a:off x="4225045" y="1156483"/>
            <a:ext cx="520996" cy="459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0EF5F68F-441E-4EC4-A89E-39C518636EAA}"/>
              </a:ext>
            </a:extLst>
          </p:cNvPr>
          <p:cNvSpPr/>
          <p:nvPr/>
        </p:nvSpPr>
        <p:spPr>
          <a:xfrm>
            <a:off x="4718066" y="1167448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B703E57F-B5A0-42CF-9932-C3ACD14CFE7C}"/>
              </a:ext>
            </a:extLst>
          </p:cNvPr>
          <p:cNvSpPr/>
          <p:nvPr/>
        </p:nvSpPr>
        <p:spPr>
          <a:xfrm>
            <a:off x="5250864" y="1176307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1C515A32-F80D-499E-9569-8A6EB0DF60F5}"/>
              </a:ext>
            </a:extLst>
          </p:cNvPr>
          <p:cNvSpPr/>
          <p:nvPr/>
        </p:nvSpPr>
        <p:spPr>
          <a:xfrm>
            <a:off x="5730692" y="1133513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5740B099-3766-4E80-BE28-BDA0E94A2597}"/>
              </a:ext>
            </a:extLst>
          </p:cNvPr>
          <p:cNvSpPr/>
          <p:nvPr/>
        </p:nvSpPr>
        <p:spPr>
          <a:xfrm>
            <a:off x="6221475" y="1118562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AC1DA9FB-0C4C-4019-958A-C88E661C970B}"/>
              </a:ext>
            </a:extLst>
          </p:cNvPr>
          <p:cNvSpPr/>
          <p:nvPr/>
        </p:nvSpPr>
        <p:spPr>
          <a:xfrm>
            <a:off x="139560" y="1568980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839C1391-A4F5-4D04-A20B-6D0A02D0F975}"/>
              </a:ext>
            </a:extLst>
          </p:cNvPr>
          <p:cNvSpPr/>
          <p:nvPr/>
        </p:nvSpPr>
        <p:spPr>
          <a:xfrm>
            <a:off x="639622" y="1563774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CC6C6B77-0609-4565-BD89-FEAE461AAF04}"/>
              </a:ext>
            </a:extLst>
          </p:cNvPr>
          <p:cNvSpPr/>
          <p:nvPr/>
        </p:nvSpPr>
        <p:spPr>
          <a:xfrm>
            <a:off x="1166107" y="1557968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59ED5D89-9DB3-41F6-BB9D-6D04B6172677}"/>
              </a:ext>
            </a:extLst>
          </p:cNvPr>
          <p:cNvSpPr/>
          <p:nvPr/>
        </p:nvSpPr>
        <p:spPr>
          <a:xfrm>
            <a:off x="1680739" y="1566413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5CBA67E9-3F1E-4D3D-B5EA-A47776F61802}"/>
              </a:ext>
            </a:extLst>
          </p:cNvPr>
          <p:cNvSpPr/>
          <p:nvPr/>
        </p:nvSpPr>
        <p:spPr>
          <a:xfrm>
            <a:off x="2186988" y="1560198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ED5E6525-AD17-4080-982C-61D6AE6F2603}"/>
              </a:ext>
            </a:extLst>
          </p:cNvPr>
          <p:cNvSpPr/>
          <p:nvPr/>
        </p:nvSpPr>
        <p:spPr>
          <a:xfrm>
            <a:off x="2721728" y="1561344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BF989FC9-0CC0-4EF5-9010-7383340B9189}"/>
              </a:ext>
            </a:extLst>
          </p:cNvPr>
          <p:cNvSpPr/>
          <p:nvPr/>
        </p:nvSpPr>
        <p:spPr>
          <a:xfrm>
            <a:off x="3227648" y="1560198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A624C4B9-3D3B-4EB6-B835-9DAE6AD9FD32}"/>
              </a:ext>
            </a:extLst>
          </p:cNvPr>
          <p:cNvSpPr/>
          <p:nvPr/>
        </p:nvSpPr>
        <p:spPr>
          <a:xfrm>
            <a:off x="4201206" y="1545445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938EFC05-40CA-48BE-B516-31436C3213FD}"/>
              </a:ext>
            </a:extLst>
          </p:cNvPr>
          <p:cNvSpPr/>
          <p:nvPr/>
        </p:nvSpPr>
        <p:spPr>
          <a:xfrm>
            <a:off x="3728431" y="1532137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32C96E16-AC50-4E39-9478-0D78DFF58E8B}"/>
              </a:ext>
            </a:extLst>
          </p:cNvPr>
          <p:cNvSpPr/>
          <p:nvPr/>
        </p:nvSpPr>
        <p:spPr>
          <a:xfrm>
            <a:off x="5188030" y="1527845"/>
            <a:ext cx="555609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00CAD695-B06C-4069-9AFA-12FD1F30F14C}"/>
              </a:ext>
            </a:extLst>
          </p:cNvPr>
          <p:cNvSpPr/>
          <p:nvPr/>
        </p:nvSpPr>
        <p:spPr>
          <a:xfrm>
            <a:off x="4735469" y="1546229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CBB78AC1-49E2-4BCC-99D0-13EAA073E09C}"/>
              </a:ext>
            </a:extLst>
          </p:cNvPr>
          <p:cNvSpPr/>
          <p:nvPr/>
        </p:nvSpPr>
        <p:spPr>
          <a:xfrm>
            <a:off x="6221912" y="1522721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9151E056-2744-4B89-9AA1-82A9B346F278}"/>
              </a:ext>
            </a:extLst>
          </p:cNvPr>
          <p:cNvSpPr/>
          <p:nvPr/>
        </p:nvSpPr>
        <p:spPr>
          <a:xfrm>
            <a:off x="5737263" y="1535594"/>
            <a:ext cx="491542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DE5CAB-FB23-4EE8-8BEB-7BAF1F2A30ED}"/>
              </a:ext>
            </a:extLst>
          </p:cNvPr>
          <p:cNvSpPr txBox="1"/>
          <p:nvPr/>
        </p:nvSpPr>
        <p:spPr>
          <a:xfrm>
            <a:off x="166907" y="367294"/>
            <a:ext cx="3755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◇たいとう再発見スタンプラリー◇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BA310C4-8E84-4C2C-A3C8-A9A84B106C2E}"/>
              </a:ext>
            </a:extLst>
          </p:cNvPr>
          <p:cNvSpPr txBox="1"/>
          <p:nvPr/>
        </p:nvSpPr>
        <p:spPr>
          <a:xfrm>
            <a:off x="491480" y="5875874"/>
            <a:ext cx="3105151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1600" b="1" i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職人や商人のまち、</a:t>
            </a:r>
            <a:endParaRPr kumimoji="1" lang="en-US" altLang="ja-JP" sz="1600" b="1" i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1600" b="1" i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大名屋敷が立ち並んだまち、</a:t>
            </a:r>
            <a:endParaRPr kumimoji="1" lang="en-US" altLang="ja-JP" sz="1600" b="1" i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1600" b="1" i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陸上と水上の交通の拠点、</a:t>
            </a:r>
            <a:endParaRPr kumimoji="1" lang="en-US" altLang="ja-JP" sz="1600" b="1" i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1600" b="1" i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様々な人でにぎわいを見せた</a:t>
            </a:r>
            <a:endParaRPr kumimoji="1" lang="en-US" altLang="ja-JP" sz="1600" b="1" i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1600" b="1" i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浅草南部。</a:t>
            </a:r>
            <a:endParaRPr kumimoji="1" lang="en-US" altLang="ja-JP" sz="1600" b="1" i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>
              <a:spcBef>
                <a:spcPts val="600"/>
              </a:spcBef>
              <a:defRPr/>
            </a:pPr>
            <a:r>
              <a:rPr kumimoji="1" lang="ja-JP" altLang="en-US" sz="1600" b="1" i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色々な顔をみせるこの地域の</a:t>
            </a:r>
            <a:endParaRPr kumimoji="1" lang="en-US" altLang="ja-JP" sz="1600" b="1" i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1600" b="1" i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江戸の名残を歩いてみませんか。</a:t>
            </a:r>
            <a:endParaRPr kumimoji="1" lang="en-US" altLang="ja-JP" sz="1600" b="1" i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5129312-E8DC-4FA2-8A7B-5BA50551E181}"/>
              </a:ext>
            </a:extLst>
          </p:cNvPr>
          <p:cNvSpPr txBox="1"/>
          <p:nvPr/>
        </p:nvSpPr>
        <p:spPr>
          <a:xfrm>
            <a:off x="5326029" y="7697830"/>
            <a:ext cx="124143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写真提供：台東区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9430D8E-7801-40A1-8558-0C17A999331C}"/>
              </a:ext>
            </a:extLst>
          </p:cNvPr>
          <p:cNvSpPr txBox="1"/>
          <p:nvPr/>
        </p:nvSpPr>
        <p:spPr>
          <a:xfrm>
            <a:off x="3476625" y="7692834"/>
            <a:ext cx="1876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(</a:t>
            </a:r>
            <a:r>
              <a:rPr kumimoji="1" lang="ja-JP" altLang="en-US" sz="12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現在の柳橋の様子）</a:t>
            </a:r>
            <a:endParaRPr kumimoji="1" lang="ja-JP" altLang="en-US" sz="16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18392722-7A07-45A7-9937-FFF7FFA85115}"/>
              </a:ext>
            </a:extLst>
          </p:cNvPr>
          <p:cNvSpPr/>
          <p:nvPr/>
        </p:nvSpPr>
        <p:spPr>
          <a:xfrm>
            <a:off x="125681" y="1984256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886B94BC-06FA-4589-B3A7-18F1E328D336}"/>
              </a:ext>
            </a:extLst>
          </p:cNvPr>
          <p:cNvSpPr/>
          <p:nvPr/>
        </p:nvSpPr>
        <p:spPr>
          <a:xfrm>
            <a:off x="1174490" y="1991272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09EBB5FD-9893-4348-9D2D-C08177A3CDFE}"/>
              </a:ext>
            </a:extLst>
          </p:cNvPr>
          <p:cNvSpPr/>
          <p:nvPr/>
        </p:nvSpPr>
        <p:spPr>
          <a:xfrm>
            <a:off x="2201069" y="1992236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5D6F2BD3-05B0-484A-8F33-B89A65FC35D1}"/>
              </a:ext>
            </a:extLst>
          </p:cNvPr>
          <p:cNvSpPr/>
          <p:nvPr/>
        </p:nvSpPr>
        <p:spPr>
          <a:xfrm>
            <a:off x="3221096" y="1983410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8586A56A-9D16-4C99-ACF0-3203529F1641}"/>
              </a:ext>
            </a:extLst>
          </p:cNvPr>
          <p:cNvSpPr/>
          <p:nvPr/>
        </p:nvSpPr>
        <p:spPr>
          <a:xfrm>
            <a:off x="4221108" y="1973709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C964616E-2911-45E3-B471-61072883D42A}"/>
              </a:ext>
            </a:extLst>
          </p:cNvPr>
          <p:cNvSpPr/>
          <p:nvPr/>
        </p:nvSpPr>
        <p:spPr>
          <a:xfrm>
            <a:off x="5249830" y="1953958"/>
            <a:ext cx="493809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02AFF8CE-8C4A-4535-B46A-0D2B0FF83EBC}"/>
              </a:ext>
            </a:extLst>
          </p:cNvPr>
          <p:cNvSpPr/>
          <p:nvPr/>
        </p:nvSpPr>
        <p:spPr>
          <a:xfrm>
            <a:off x="6209318" y="1963858"/>
            <a:ext cx="520996" cy="4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2223AAA2-0818-41D7-965D-DF2BA01A54A4}"/>
              </a:ext>
            </a:extLst>
          </p:cNvPr>
          <p:cNvSpPr/>
          <p:nvPr/>
        </p:nvSpPr>
        <p:spPr>
          <a:xfrm>
            <a:off x="659524" y="1994268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21CB2B25-1411-4A47-ADE9-53586BB02A69}"/>
              </a:ext>
            </a:extLst>
          </p:cNvPr>
          <p:cNvSpPr/>
          <p:nvPr/>
        </p:nvSpPr>
        <p:spPr>
          <a:xfrm>
            <a:off x="1687103" y="1994268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798EBB38-7747-49FE-BC0F-AA1C89819FA9}"/>
              </a:ext>
            </a:extLst>
          </p:cNvPr>
          <p:cNvSpPr/>
          <p:nvPr/>
        </p:nvSpPr>
        <p:spPr>
          <a:xfrm>
            <a:off x="2721728" y="1994217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58C85223-D474-41D7-8960-572E510D70C6}"/>
              </a:ext>
            </a:extLst>
          </p:cNvPr>
          <p:cNvSpPr/>
          <p:nvPr/>
        </p:nvSpPr>
        <p:spPr>
          <a:xfrm>
            <a:off x="3726679" y="1965127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9B70BFE8-5366-41C9-B5BF-94011C7CDA63}"/>
              </a:ext>
            </a:extLst>
          </p:cNvPr>
          <p:cNvSpPr/>
          <p:nvPr/>
        </p:nvSpPr>
        <p:spPr>
          <a:xfrm>
            <a:off x="4745398" y="1974241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A224FA10-8983-4B5E-95D0-B26FBC134939}"/>
              </a:ext>
            </a:extLst>
          </p:cNvPr>
          <p:cNvSpPr/>
          <p:nvPr/>
        </p:nvSpPr>
        <p:spPr>
          <a:xfrm>
            <a:off x="5707809" y="1966284"/>
            <a:ext cx="520996" cy="425566"/>
          </a:xfrm>
          <a:prstGeom prst="rect">
            <a:avLst/>
          </a:prstGeom>
          <a:solidFill>
            <a:srgbClr val="E1F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3F751D0-3E52-4B52-B7FF-8ACA3E70225C}"/>
              </a:ext>
            </a:extLst>
          </p:cNvPr>
          <p:cNvSpPr txBox="1"/>
          <p:nvPr/>
        </p:nvSpPr>
        <p:spPr>
          <a:xfrm>
            <a:off x="-200810" y="732995"/>
            <a:ext cx="6984701" cy="1626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浅草南部ぶらり旅</a:t>
            </a:r>
            <a:endParaRPr kumimoji="1" lang="en-US" altLang="ja-JP" sz="5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kumimoji="1" lang="ja-JP" altLang="en-US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～江戸の名残を</a:t>
            </a:r>
            <a:r>
              <a:rPr kumimoji="1" lang="ja-JP" altLang="en-US" sz="44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訪ねて～</a:t>
            </a:r>
            <a:endParaRPr kumimoji="1" lang="ja-JP" alt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1891124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シャボン">
  <a:themeElements>
    <a:clrScheme name="シャボン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シャボン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シャボン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>
    <a:spDef>
      <a:spPr>
        <a:solidFill>
          <a:schemeClr val="accent6">
            <a:lumMod val="60000"/>
            <a:lumOff val="40000"/>
          </a:schemeClr>
        </a:solidFill>
        <a:ln>
          <a:noFill/>
        </a:ln>
      </a:spPr>
      <a:bodyPr rtlCol="0" anchor="ctr"/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1" b="1" dirty="0" smtClean="0">
            <a:solidFill>
              <a:schemeClr val="tx1"/>
            </a:solidFill>
            <a:latin typeface="HG正楷書体-PRO" panose="03000600000000000000" pitchFamily="66" charset="-128"/>
            <a:ea typeface="HG正楷書体-PRO" panose="03000600000000000000" pitchFamily="66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</TotalTime>
  <Words>150</Words>
  <Application>Microsoft Office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HG正楷書体-PRO</vt:lpstr>
      <vt:lpstr>游ゴシック</vt:lpstr>
      <vt:lpstr>Calibri</vt:lpstr>
      <vt:lpstr>Calibri Light</vt:lpstr>
      <vt:lpstr>Century Gothic</vt:lpstr>
      <vt:lpstr>Garamond</vt:lpstr>
      <vt:lpstr>Wingdings 2</vt:lpstr>
      <vt:lpstr>HDOfficeLightV0</vt:lpstr>
      <vt:lpstr>1_HDOfficeLightV0</vt:lpstr>
      <vt:lpstr>シャボン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社会教育センター教育事業担当 taito04</dc:creator>
  <cp:lastModifiedBy>社会教育センター教育担当　taito03</cp:lastModifiedBy>
  <cp:revision>17</cp:revision>
  <cp:lastPrinted>2019-02-21T02:56:23Z</cp:lastPrinted>
  <dcterms:created xsi:type="dcterms:W3CDTF">2018-05-02T03:00:56Z</dcterms:created>
  <dcterms:modified xsi:type="dcterms:W3CDTF">2019-02-21T02:58:48Z</dcterms:modified>
</cp:coreProperties>
</file>