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4"/>
    <p:sldMasterId id="2147484019" r:id="rId5"/>
    <p:sldMasterId id="2147484031" r:id="rId6"/>
  </p:sldMasterIdLst>
  <p:notesMasterIdLst>
    <p:notesMasterId r:id="rId9"/>
  </p:notesMasterIdLst>
  <p:handoutMasterIdLst>
    <p:handoutMasterId r:id="rId10"/>
  </p:handoutMasterIdLst>
  <p:sldIdLst>
    <p:sldId id="269" r:id="rId7"/>
    <p:sldId id="268" r:id="rId8"/>
  </p:sldIdLst>
  <p:sldSz cx="7559675" cy="1079976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0"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FB35"/>
    <a:srgbClr val="FF6699"/>
    <a:srgbClr val="FFFFFF"/>
    <a:srgbClr val="99CCFF"/>
    <a:srgbClr val="000000"/>
    <a:srgbClr val="94BEE4"/>
    <a:srgbClr val="BF9000"/>
    <a:srgbClr val="A9D18E"/>
    <a:srgbClr val="327A3B"/>
    <a:srgbClr val="397F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2635" y="34"/>
      </p:cViewPr>
      <p:guideLst>
        <p:guide orient="horz" pos="3470"/>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台東区 今戸社会教育館(Taito16)" userId="335fe5ce-1fff-49a0-8acc-9e8b904eeceb" providerId="ADAL" clId="{78543D7A-397F-4AB5-AB05-E3B6897A24A9}"/>
    <pc:docChg chg="undo custSel modSld">
      <pc:chgData name="台東区 今戸社会教育館(Taito16)" userId="335fe5ce-1fff-49a0-8acc-9e8b904eeceb" providerId="ADAL" clId="{78543D7A-397F-4AB5-AB05-E3B6897A24A9}" dt="2026-05-19T09:38:17.723" v="1768" actId="1076"/>
      <pc:docMkLst>
        <pc:docMk/>
      </pc:docMkLst>
      <pc:sldChg chg="delSp modSp mod">
        <pc:chgData name="台東区 今戸社会教育館(Taito16)" userId="335fe5ce-1fff-49a0-8acc-9e8b904eeceb" providerId="ADAL" clId="{78543D7A-397F-4AB5-AB05-E3B6897A24A9}" dt="2026-05-19T09:38:17.723" v="1768" actId="1076"/>
        <pc:sldMkLst>
          <pc:docMk/>
          <pc:sldMk cId="1277843208" sldId="268"/>
        </pc:sldMkLst>
        <pc:spChg chg="mod">
          <ac:chgData name="台東区 今戸社会教育館(Taito16)" userId="335fe5ce-1fff-49a0-8acc-9e8b904eeceb" providerId="ADAL" clId="{78543D7A-397F-4AB5-AB05-E3B6897A24A9}" dt="2026-05-19T09:36:34.760" v="1763" actId="1076"/>
          <ac:spMkLst>
            <pc:docMk/>
            <pc:sldMk cId="1277843208" sldId="268"/>
            <ac:spMk id="55" creationId="{146DFE04-D31C-84A6-1A70-E7A008377BEC}"/>
          </ac:spMkLst>
        </pc:spChg>
        <pc:spChg chg="mod">
          <ac:chgData name="台東区 今戸社会教育館(Taito16)" userId="335fe5ce-1fff-49a0-8acc-9e8b904eeceb" providerId="ADAL" clId="{78543D7A-397F-4AB5-AB05-E3B6897A24A9}" dt="2026-05-19T09:38:17.723" v="1768" actId="1076"/>
          <ac:spMkLst>
            <pc:docMk/>
            <pc:sldMk cId="1277843208" sldId="268"/>
            <ac:spMk id="57" creationId="{27B269AC-5678-A2AE-90AF-CDF25CF9114E}"/>
          </ac:spMkLst>
        </pc:spChg>
        <pc:grpChg chg="mod">
          <ac:chgData name="台東区 今戸社会教育館(Taito16)" userId="335fe5ce-1fff-49a0-8acc-9e8b904eeceb" providerId="ADAL" clId="{78543D7A-397F-4AB5-AB05-E3B6897A24A9}" dt="2026-05-19T09:38:14.971" v="1767" actId="1076"/>
          <ac:grpSpMkLst>
            <pc:docMk/>
            <pc:sldMk cId="1277843208" sldId="268"/>
            <ac:grpSpMk id="59" creationId="{4BFC340F-F2BB-8BF0-C6AB-652E65965B4F}"/>
          </ac:grpSpMkLst>
        </pc:grpChg>
        <pc:picChg chg="mod">
          <ac:chgData name="台東区 今戸社会教育館(Taito16)" userId="335fe5ce-1fff-49a0-8acc-9e8b904eeceb" providerId="ADAL" clId="{78543D7A-397F-4AB5-AB05-E3B6897A24A9}" dt="2026-05-19T09:38:10.632" v="1766" actId="1076"/>
          <ac:picMkLst>
            <pc:docMk/>
            <pc:sldMk cId="1277843208" sldId="268"/>
            <ac:picMk id="58" creationId="{BAA6CA62-DE2E-9C48-63EB-8AEE67756A6A}"/>
          </ac:picMkLst>
        </pc:picChg>
      </pc:sldChg>
      <pc:sldChg chg="addSp delSp modSp mod">
        <pc:chgData name="台東区 今戸社会教育館(Taito16)" userId="335fe5ce-1fff-49a0-8acc-9e8b904eeceb" providerId="ADAL" clId="{78543D7A-397F-4AB5-AB05-E3B6897A24A9}" dt="2026-05-17T07:48:05.160" v="678" actId="1076"/>
        <pc:sldMkLst>
          <pc:docMk/>
          <pc:sldMk cId="3153673534" sldId="269"/>
        </pc:sldMkLst>
        <pc:spChg chg="mod">
          <ac:chgData name="台東区 今戸社会教育館(Taito16)" userId="335fe5ce-1fff-49a0-8acc-9e8b904eeceb" providerId="ADAL" clId="{78543D7A-397F-4AB5-AB05-E3B6897A24A9}" dt="2026-05-17T07:32:43.827" v="153" actId="6549"/>
          <ac:spMkLst>
            <pc:docMk/>
            <pc:sldMk cId="3153673534" sldId="269"/>
            <ac:spMk id="10" creationId="{635BC59C-2B5D-325E-CD50-5D155C572F1D}"/>
          </ac:spMkLst>
        </pc:spChg>
        <pc:spChg chg="mod">
          <ac:chgData name="台東区 今戸社会教育館(Taito16)" userId="335fe5ce-1fff-49a0-8acc-9e8b904eeceb" providerId="ADAL" clId="{78543D7A-397F-4AB5-AB05-E3B6897A24A9}" dt="2026-05-17T07:47:45.246" v="677" actId="1076"/>
          <ac:spMkLst>
            <pc:docMk/>
            <pc:sldMk cId="3153673534" sldId="269"/>
            <ac:spMk id="12" creationId="{2C02F2CC-AF4A-740A-27FA-E55A3878F1FE}"/>
          </ac:spMkLst>
        </pc:spChg>
        <pc:spChg chg="mod">
          <ac:chgData name="台東区 今戸社会教育館(Taito16)" userId="335fe5ce-1fff-49a0-8acc-9e8b904eeceb" providerId="ADAL" clId="{78543D7A-397F-4AB5-AB05-E3B6897A24A9}" dt="2026-05-17T07:48:05.160" v="678" actId="1076"/>
          <ac:spMkLst>
            <pc:docMk/>
            <pc:sldMk cId="3153673534" sldId="269"/>
            <ac:spMk id="693" creationId="{B9A650CF-199C-E487-256A-18541E6CFAD5}"/>
          </ac:spMkLst>
        </pc:spChg>
        <pc:picChg chg="add mod modCrop">
          <ac:chgData name="台東区 今戸社会教育館(Taito16)" userId="335fe5ce-1fff-49a0-8acc-9e8b904eeceb" providerId="ADAL" clId="{78543D7A-397F-4AB5-AB05-E3B6897A24A9}" dt="2026-05-17T07:47:05.065" v="637" actId="1076"/>
          <ac:picMkLst>
            <pc:docMk/>
            <pc:sldMk cId="3153673534" sldId="269"/>
            <ac:picMk id="15" creationId="{4B8A1A59-39F3-8F75-15BE-703992B1EF3D}"/>
          </ac:picMkLst>
        </pc:picChg>
      </pc:sldChg>
    </pc:docChg>
  </pc:docChgLst>
  <pc:docChgLst>
    <pc:chgData name="台東区 千束社会教育館 教育事業担当者" userId="7eba48fb-457b-4d0a-8ff4-28d49218a58b" providerId="ADAL" clId="{78543D7A-397F-4AB5-AB05-E3B6897A24A9}"/>
    <pc:docChg chg="undo redo custSel modSld">
      <pc:chgData name="台東区 千束社会教育館 教育事業担当者" userId="7eba48fb-457b-4d0a-8ff4-28d49218a58b" providerId="ADAL" clId="{78543D7A-397F-4AB5-AB05-E3B6897A24A9}" dt="2026-05-15T05:21:59.924" v="496" actId="1036"/>
      <pc:docMkLst>
        <pc:docMk/>
      </pc:docMkLst>
      <pc:sldChg chg="addSp delSp modSp mod">
        <pc:chgData name="台東区 千束社会教育館 教育事業担当者" userId="7eba48fb-457b-4d0a-8ff4-28d49218a58b" providerId="ADAL" clId="{78543D7A-397F-4AB5-AB05-E3B6897A24A9}" dt="2026-05-15T05:21:59.924" v="496" actId="1036"/>
        <pc:sldMkLst>
          <pc:docMk/>
          <pc:sldMk cId="1277843208" sldId="268"/>
        </pc:sldMkLst>
        <pc:spChg chg="add mod ord">
          <ac:chgData name="台東区 千束社会教育館 教育事業担当者" userId="7eba48fb-457b-4d0a-8ff4-28d49218a58b" providerId="ADAL" clId="{78543D7A-397F-4AB5-AB05-E3B6897A24A9}" dt="2026-05-15T05:06:03.742" v="482" actId="14100"/>
          <ac:spMkLst>
            <pc:docMk/>
            <pc:sldMk cId="1277843208" sldId="268"/>
            <ac:spMk id="3" creationId="{BFAEE22B-6EE2-86F8-8514-B00C7393A5C3}"/>
          </ac:spMkLst>
        </pc:spChg>
        <pc:spChg chg="add mod">
          <ac:chgData name="台東区 千束社会教育館 教育事業担当者" userId="7eba48fb-457b-4d0a-8ff4-28d49218a58b" providerId="ADAL" clId="{78543D7A-397F-4AB5-AB05-E3B6897A24A9}" dt="2026-05-15T05:06:22.235" v="486" actId="1036"/>
          <ac:spMkLst>
            <pc:docMk/>
            <pc:sldMk cId="1277843208" sldId="268"/>
            <ac:spMk id="7" creationId="{F685B901-05ED-609F-B3A8-DBEF02DBAC34}"/>
          </ac:spMkLst>
        </pc:spChg>
        <pc:spChg chg="mod">
          <ac:chgData name="台東区 千束社会教育館 教育事業担当者" userId="7eba48fb-457b-4d0a-8ff4-28d49218a58b" providerId="ADAL" clId="{78543D7A-397F-4AB5-AB05-E3B6897A24A9}" dt="2026-05-15T05:21:59.924" v="496" actId="1036"/>
          <ac:spMkLst>
            <pc:docMk/>
            <pc:sldMk cId="1277843208" sldId="268"/>
            <ac:spMk id="17" creationId="{B01433AB-04B9-DE81-F978-D8ED96CACBAF}"/>
          </ac:spMkLst>
        </pc:spChg>
        <pc:spChg chg="mod">
          <ac:chgData name="台東区 千束社会教育館 教育事業担当者" userId="7eba48fb-457b-4d0a-8ff4-28d49218a58b" providerId="ADAL" clId="{78543D7A-397F-4AB5-AB05-E3B6897A24A9}" dt="2026-05-15T04:34:17.121" v="290" actId="14100"/>
          <ac:spMkLst>
            <pc:docMk/>
            <pc:sldMk cId="1277843208" sldId="268"/>
            <ac:spMk id="18" creationId="{F46B982C-079A-66B9-9FE7-2DA6986BB17C}"/>
          </ac:spMkLst>
        </pc:spChg>
        <pc:spChg chg="mod">
          <ac:chgData name="台東区 千束社会教育館 教育事業担当者" userId="7eba48fb-457b-4d0a-8ff4-28d49218a58b" providerId="ADAL" clId="{78543D7A-397F-4AB5-AB05-E3B6897A24A9}" dt="2026-05-15T04:31:35.748" v="272" actId="1035"/>
          <ac:spMkLst>
            <pc:docMk/>
            <pc:sldMk cId="1277843208" sldId="268"/>
            <ac:spMk id="19" creationId="{EA2B53CC-E88B-FFCE-C897-F6D5C372A088}"/>
          </ac:spMkLst>
        </pc:spChg>
        <pc:spChg chg="mod">
          <ac:chgData name="台東区 千束社会教育館 教育事業担当者" userId="7eba48fb-457b-4d0a-8ff4-28d49218a58b" providerId="ADAL" clId="{78543D7A-397F-4AB5-AB05-E3B6897A24A9}" dt="2026-05-15T05:06:44.566" v="492" actId="1036"/>
          <ac:spMkLst>
            <pc:docMk/>
            <pc:sldMk cId="1277843208" sldId="268"/>
            <ac:spMk id="52" creationId="{53B0C4A7-2A1B-7D12-9FCF-B4E6A68807F9}"/>
          </ac:spMkLst>
        </pc:spChg>
        <pc:grpChg chg="mod">
          <ac:chgData name="台東区 千束社会教育館 教育事業担当者" userId="7eba48fb-457b-4d0a-8ff4-28d49218a58b" providerId="ADAL" clId="{78543D7A-397F-4AB5-AB05-E3B6897A24A9}" dt="2026-05-15T04:31:30.047" v="267" actId="1035"/>
          <ac:grpSpMkLst>
            <pc:docMk/>
            <pc:sldMk cId="1277843208" sldId="268"/>
            <ac:grpSpMk id="44" creationId="{26B3D705-FDB5-DE57-8AB3-ADC936213A0B}"/>
          </ac:grpSpMkLst>
        </pc:grpChg>
        <pc:picChg chg="add mod">
          <ac:chgData name="台東区 千束社会教育館 教育事業担当者" userId="7eba48fb-457b-4d0a-8ff4-28d49218a58b" providerId="ADAL" clId="{78543D7A-397F-4AB5-AB05-E3B6897A24A9}" dt="2026-05-15T05:06:58.344" v="495" actId="1036"/>
          <ac:picMkLst>
            <pc:docMk/>
            <pc:sldMk cId="1277843208" sldId="268"/>
            <ac:picMk id="2" creationId="{AEEC63F9-21B0-A629-9A51-92107808A867}"/>
          </ac:picMkLst>
        </pc:picChg>
        <pc:picChg chg="mod">
          <ac:chgData name="台東区 千束社会教育館 教育事業担当者" userId="7eba48fb-457b-4d0a-8ff4-28d49218a58b" providerId="ADAL" clId="{78543D7A-397F-4AB5-AB05-E3B6897A24A9}" dt="2026-05-15T04:22:11.803" v="179" actId="1036"/>
          <ac:picMkLst>
            <pc:docMk/>
            <pc:sldMk cId="1277843208" sldId="268"/>
            <ac:picMk id="49" creationId="{D723BA14-6B30-9622-1C1C-66A041A516AE}"/>
          </ac:picMkLst>
        </pc:picChg>
        <pc:picChg chg="mod ord">
          <ac:chgData name="台東区 千束社会教育館 教育事業担当者" userId="7eba48fb-457b-4d0a-8ff4-28d49218a58b" providerId="ADAL" clId="{78543D7A-397F-4AB5-AB05-E3B6897A24A9}" dt="2026-05-15T04:58:41.046" v="406" actId="167"/>
          <ac:picMkLst>
            <pc:docMk/>
            <pc:sldMk cId="1277843208" sldId="268"/>
            <ac:picMk id="50" creationId="{B1B7ED2D-527D-F09B-1AC8-1A724DD6517A}"/>
          </ac:picMkLst>
        </pc:picChg>
        <pc:picChg chg="mod">
          <ac:chgData name="台東区 千束社会教育館 教育事業担当者" userId="7eba48fb-457b-4d0a-8ff4-28d49218a58b" providerId="ADAL" clId="{78543D7A-397F-4AB5-AB05-E3B6897A24A9}" dt="2026-05-15T04:19:50.056" v="49" actId="1035"/>
          <ac:picMkLst>
            <pc:docMk/>
            <pc:sldMk cId="1277843208" sldId="268"/>
            <ac:picMk id="53" creationId="{BCE61331-D926-9851-F9A3-B96B49ED0CEB}"/>
          </ac:picMkLst>
        </pc:picChg>
        <pc:picChg chg="mod">
          <ac:chgData name="台東区 千束社会教育館 教育事業担当者" userId="7eba48fb-457b-4d0a-8ff4-28d49218a58b" providerId="ADAL" clId="{78543D7A-397F-4AB5-AB05-E3B6897A24A9}" dt="2026-05-15T04:31:17.815" v="264" actId="1036"/>
          <ac:picMkLst>
            <pc:docMk/>
            <pc:sldMk cId="1277843208" sldId="268"/>
            <ac:picMk id="2472" creationId="{24ABFDBD-9168-A85B-18B0-6195766F18F0}"/>
          </ac:picMkLst>
        </pc:picChg>
      </pc:sldChg>
    </pc:docChg>
  </pc:docChgLst>
  <pc:docChgLst>
    <pc:chgData name="社会教育センター教育担当　taito03" userId="2e223be4-4086-4f58-8ec7-52d4ff0a7496" providerId="ADAL" clId="{78543D7A-397F-4AB5-AB05-E3B6897A24A9}"/>
    <pc:docChg chg="undo custSel addSld modSld">
      <pc:chgData name="社会教育センター教育担当　taito03" userId="2e223be4-4086-4f58-8ec7-52d4ff0a7496" providerId="ADAL" clId="{78543D7A-397F-4AB5-AB05-E3B6897A24A9}" dt="2026-05-23T08:08:01.771" v="959"/>
      <pc:docMkLst>
        <pc:docMk/>
      </pc:docMkLst>
      <pc:sldChg chg="addSp delSp modSp add mod modTransition">
        <pc:chgData name="社会教育センター教育担当　taito03" userId="2e223be4-4086-4f58-8ec7-52d4ff0a7496" providerId="ADAL" clId="{78543D7A-397F-4AB5-AB05-E3B6897A24A9}" dt="2026-05-23T08:08:01.771" v="959"/>
        <pc:sldMkLst>
          <pc:docMk/>
          <pc:sldMk cId="3153673534" sldId="269"/>
        </pc:sldMkLst>
        <pc:spChg chg="mod">
          <ac:chgData name="社会教育センター教育担当　taito03" userId="2e223be4-4086-4f58-8ec7-52d4ff0a7496" providerId="ADAL" clId="{78543D7A-397F-4AB5-AB05-E3B6897A24A9}" dt="2026-05-19T03:20:59.072" v="690" actId="1076"/>
          <ac:spMkLst>
            <pc:docMk/>
            <pc:sldMk cId="3153673534" sldId="269"/>
            <ac:spMk id="4" creationId="{CA410426-6604-768F-9D9B-135C9911AF25}"/>
          </ac:spMkLst>
        </pc:spChg>
        <pc:spChg chg="add mod">
          <ac:chgData name="社会教育センター教育担当　taito03" userId="2e223be4-4086-4f58-8ec7-52d4ff0a7496" providerId="ADAL" clId="{78543D7A-397F-4AB5-AB05-E3B6897A24A9}" dt="2026-05-09T02:27:51.960" v="20" actId="1076"/>
          <ac:spMkLst>
            <pc:docMk/>
            <pc:sldMk cId="3153673534" sldId="269"/>
            <ac:spMk id="5" creationId="{27374B8D-6EF3-2BDE-D944-234F1B311C41}"/>
          </ac:spMkLst>
        </pc:spChg>
        <pc:spChg chg="add mod">
          <ac:chgData name="社会教育センター教育担当　taito03" userId="2e223be4-4086-4f58-8ec7-52d4ff0a7496" providerId="ADAL" clId="{78543D7A-397F-4AB5-AB05-E3B6897A24A9}" dt="2026-05-09T02:28:00.639" v="21" actId="1076"/>
          <ac:spMkLst>
            <pc:docMk/>
            <pc:sldMk cId="3153673534" sldId="269"/>
            <ac:spMk id="8" creationId="{17EB2AB4-517D-0208-26F0-07112E235260}"/>
          </ac:spMkLst>
        </pc:spChg>
        <pc:spChg chg="mod">
          <ac:chgData name="社会教育センター教育担当　taito03" userId="2e223be4-4086-4f58-8ec7-52d4ff0a7496" providerId="ADAL" clId="{78543D7A-397F-4AB5-AB05-E3B6897A24A9}" dt="2026-05-19T03:30:28.707" v="769" actId="6549"/>
          <ac:spMkLst>
            <pc:docMk/>
            <pc:sldMk cId="3153673534" sldId="269"/>
            <ac:spMk id="10" creationId="{635BC59C-2B5D-325E-CD50-5D155C572F1D}"/>
          </ac:spMkLst>
        </pc:spChg>
        <pc:spChg chg="mod">
          <ac:chgData name="社会教育センター教育担当　taito03" userId="2e223be4-4086-4f58-8ec7-52d4ff0a7496" providerId="ADAL" clId="{78543D7A-397F-4AB5-AB05-E3B6897A24A9}" dt="2026-05-09T02:27:41.264" v="19" actId="14100"/>
          <ac:spMkLst>
            <pc:docMk/>
            <pc:sldMk cId="3153673534" sldId="269"/>
            <ac:spMk id="11" creationId="{225B13BB-55B2-0E78-7E8F-2893A1E04F85}"/>
          </ac:spMkLst>
        </pc:spChg>
        <pc:spChg chg="add mod ord">
          <ac:chgData name="社会教育センター教育担当　taito03" userId="2e223be4-4086-4f58-8ec7-52d4ff0a7496" providerId="ADAL" clId="{78543D7A-397F-4AB5-AB05-E3B6897A24A9}" dt="2026-05-23T08:08:01.771" v="959"/>
          <ac:spMkLst>
            <pc:docMk/>
            <pc:sldMk cId="3153673534" sldId="269"/>
            <ac:spMk id="13" creationId="{7775DE36-CB58-B365-56AF-24C0A044FB1A}"/>
          </ac:spMkLst>
        </pc:spChg>
        <pc:spChg chg="add mod">
          <ac:chgData name="社会教育センター教育担当　taito03" userId="2e223be4-4086-4f58-8ec7-52d4ff0a7496" providerId="ADAL" clId="{78543D7A-397F-4AB5-AB05-E3B6897A24A9}" dt="2026-05-20T01:52:23.405" v="952" actId="1076"/>
          <ac:spMkLst>
            <pc:docMk/>
            <pc:sldMk cId="3153673534" sldId="269"/>
            <ac:spMk id="14" creationId="{17BB2F00-0441-ADDE-8981-8A1CCA4C18C4}"/>
          </ac:spMkLst>
        </pc:spChg>
        <pc:spChg chg="mod">
          <ac:chgData name="社会教育センター教育担当　taito03" userId="2e223be4-4086-4f58-8ec7-52d4ff0a7496" providerId="ADAL" clId="{78543D7A-397F-4AB5-AB05-E3B6897A24A9}" dt="2026-05-19T03:30:37.605" v="775" actId="20577"/>
          <ac:spMkLst>
            <pc:docMk/>
            <pc:sldMk cId="3153673534" sldId="269"/>
            <ac:spMk id="17" creationId="{D7FADE6B-607F-1207-5095-E9FCE3D6CC9C}"/>
          </ac:spMkLst>
        </pc:spChg>
        <pc:spChg chg="add mod">
          <ac:chgData name="社会教育センター教育担当　taito03" userId="2e223be4-4086-4f58-8ec7-52d4ff0a7496" providerId="ADAL" clId="{78543D7A-397F-4AB5-AB05-E3B6897A24A9}" dt="2026-05-19T03:43:30.843" v="949" actId="1076"/>
          <ac:spMkLst>
            <pc:docMk/>
            <pc:sldMk cId="3153673534" sldId="269"/>
            <ac:spMk id="20" creationId="{7E2E3508-6F6E-1878-60B6-83007B2C91D0}"/>
          </ac:spMkLst>
        </pc:spChg>
        <pc:spChg chg="add mod ord">
          <ac:chgData name="社会教育センター教育担当　taito03" userId="2e223be4-4086-4f58-8ec7-52d4ff0a7496" providerId="ADAL" clId="{78543D7A-397F-4AB5-AB05-E3B6897A24A9}" dt="2026-05-19T03:41:16.481" v="938" actId="1076"/>
          <ac:spMkLst>
            <pc:docMk/>
            <pc:sldMk cId="3153673534" sldId="269"/>
            <ac:spMk id="22" creationId="{8FF16B5E-2839-4128-2C9B-05B1C170683D}"/>
          </ac:spMkLst>
        </pc:spChg>
        <pc:spChg chg="add mod">
          <ac:chgData name="社会教育センター教育担当　taito03" userId="2e223be4-4086-4f58-8ec7-52d4ff0a7496" providerId="ADAL" clId="{78543D7A-397F-4AB5-AB05-E3B6897A24A9}" dt="2026-05-20T01:52:28.724" v="953" actId="1076"/>
          <ac:spMkLst>
            <pc:docMk/>
            <pc:sldMk cId="3153673534" sldId="269"/>
            <ac:spMk id="24" creationId="{200C3F4F-9C46-5FAC-45A5-5C21DFB51335}"/>
          </ac:spMkLst>
        </pc:spChg>
        <pc:spChg chg="add mod">
          <ac:chgData name="社会教育センター教育担当　taito03" userId="2e223be4-4086-4f58-8ec7-52d4ff0a7496" providerId="ADAL" clId="{78543D7A-397F-4AB5-AB05-E3B6897A24A9}" dt="2026-05-19T03:42:31.712" v="943" actId="207"/>
          <ac:spMkLst>
            <pc:docMk/>
            <pc:sldMk cId="3153673534" sldId="269"/>
            <ac:spMk id="32" creationId="{C7EB8860-3A82-7D01-76DB-A98B58F94D0A}"/>
          </ac:spMkLst>
        </pc:spChg>
        <pc:spChg chg="mod">
          <ac:chgData name="社会教育センター教育担当　taito03" userId="2e223be4-4086-4f58-8ec7-52d4ff0a7496" providerId="ADAL" clId="{78543D7A-397F-4AB5-AB05-E3B6897A24A9}" dt="2026-05-19T03:42:35.977" v="944" actId="208"/>
          <ac:spMkLst>
            <pc:docMk/>
            <pc:sldMk cId="3153673534" sldId="269"/>
            <ac:spMk id="593" creationId="{62205505-0DA6-8DFE-012E-1CE29AEA2692}"/>
          </ac:spMkLst>
        </pc:spChg>
        <pc:picChg chg="add mod">
          <ac:chgData name="社会教育センター教育担当　taito03" userId="2e223be4-4086-4f58-8ec7-52d4ff0a7496" providerId="ADAL" clId="{78543D7A-397F-4AB5-AB05-E3B6897A24A9}" dt="2026-05-20T01:52:56.710" v="955" actId="1076"/>
          <ac:picMkLst>
            <pc:docMk/>
            <pc:sldMk cId="3153673534" sldId="269"/>
            <ac:picMk id="25" creationId="{4D7FDF08-5CEA-E6E3-0C69-16F1E953C605}"/>
          </ac:picMkLst>
        </pc:picChg>
        <pc:picChg chg="mod">
          <ac:chgData name="社会教育センター教育担当　taito03" userId="2e223be4-4086-4f58-8ec7-52d4ff0a7496" providerId="ADAL" clId="{78543D7A-397F-4AB5-AB05-E3B6897A24A9}" dt="2026-05-09T02:26:50.039" v="4" actId="1076"/>
          <ac:picMkLst>
            <pc:docMk/>
            <pc:sldMk cId="3153673534" sldId="269"/>
            <ac:picMk id="1309" creationId="{4681D669-51F9-0554-AEBA-AB5C848910AD}"/>
          </ac:picMkLst>
        </pc:picChg>
        <pc:cxnChg chg="add mod">
          <ac:chgData name="社会教育センター教育担当　taito03" userId="2e223be4-4086-4f58-8ec7-52d4ff0a7496" providerId="ADAL" clId="{78543D7A-397F-4AB5-AB05-E3B6897A24A9}" dt="2026-05-19T03:40:40.930" v="934" actId="1036"/>
          <ac:cxnSpMkLst>
            <pc:docMk/>
            <pc:sldMk cId="3153673534" sldId="269"/>
            <ac:cxnSpMk id="27" creationId="{2C6C5FD6-5197-48EB-9A87-529B270336E9}"/>
          </ac:cxnSpMkLst>
        </pc:cxnChg>
      </pc:sldChg>
    </pc:docChg>
  </pc:docChgLst>
  <pc:docChgLst>
    <pc:chgData name="台東区 今戸社会教育館(Taito16)" userId="S::taito16@taitoshakyo.onmicrosoft.com::335fe5ce-1fff-49a0-8acc-9e8b904eeceb" providerId="AD" clId="Web-{B5349578-8EB6-CF74-B06C-EBA9C3C25783}"/>
    <pc:docChg chg="modSld">
      <pc:chgData name="台東区 今戸社会教育館(Taito16)" userId="S::taito16@taitoshakyo.onmicrosoft.com::335fe5ce-1fff-49a0-8acc-9e8b904eeceb" providerId="AD" clId="Web-{B5349578-8EB6-CF74-B06C-EBA9C3C25783}" dt="2026-05-20T01:21:40.217" v="101" actId="1076"/>
      <pc:docMkLst>
        <pc:docMk/>
      </pc:docMkLst>
      <pc:sldChg chg="modSp">
        <pc:chgData name="台東区 今戸社会教育館(Taito16)" userId="S::taito16@taitoshakyo.onmicrosoft.com::335fe5ce-1fff-49a0-8acc-9e8b904eeceb" providerId="AD" clId="Web-{B5349578-8EB6-CF74-B06C-EBA9C3C25783}" dt="2026-05-20T01:21:40.217" v="101" actId="1076"/>
        <pc:sldMkLst>
          <pc:docMk/>
          <pc:sldMk cId="1277843208" sldId="268"/>
        </pc:sldMkLst>
        <pc:spChg chg="mod">
          <ac:chgData name="台東区 今戸社会教育館(Taito16)" userId="S::taito16@taitoshakyo.onmicrosoft.com::335fe5ce-1fff-49a0-8acc-9e8b904eeceb" providerId="AD" clId="Web-{B5349578-8EB6-CF74-B06C-EBA9C3C25783}" dt="2026-05-20T01:21:40.217" v="101" actId="1076"/>
          <ac:spMkLst>
            <pc:docMk/>
            <pc:sldMk cId="1277843208" sldId="268"/>
            <ac:spMk id="57" creationId="{27B269AC-5678-A2AE-90AF-CDF25CF9114E}"/>
          </ac:spMkLst>
        </pc:spChg>
      </pc:sldChg>
    </pc:docChg>
  </pc:docChgLst>
  <pc:docChgLst>
    <pc:chgData name="台東区 今戸社会教育館(Taito16)" userId="S::taito16@taitoshakyo.onmicrosoft.com::335fe5ce-1fff-49a0-8acc-9e8b904eeceb" providerId="AD" clId="Web-{C65D482D-FF02-8472-16AF-DC61E427357A}"/>
    <pc:docChg chg="modSld">
      <pc:chgData name="台東区 今戸社会教育館(Taito16)" userId="S::taito16@taitoshakyo.onmicrosoft.com::335fe5ce-1fff-49a0-8acc-9e8b904eeceb" providerId="AD" clId="Web-{C65D482D-FF02-8472-16AF-DC61E427357A}" dt="2026-05-19T04:33:54.442" v="24" actId="1076"/>
      <pc:docMkLst>
        <pc:docMk/>
      </pc:docMkLst>
      <pc:sldChg chg="addSp delSp modSp">
        <pc:chgData name="台東区 今戸社会教育館(Taito16)" userId="S::taito16@taitoshakyo.onmicrosoft.com::335fe5ce-1fff-49a0-8acc-9e8b904eeceb" providerId="AD" clId="Web-{C65D482D-FF02-8472-16AF-DC61E427357A}" dt="2026-05-19T04:33:54.442" v="24" actId="1076"/>
        <pc:sldMkLst>
          <pc:docMk/>
          <pc:sldMk cId="1277843208" sldId="268"/>
        </pc:sldMkLst>
        <pc:spChg chg="mod">
          <ac:chgData name="台東区 今戸社会教育館(Taito16)" userId="S::taito16@taitoshakyo.onmicrosoft.com::335fe5ce-1fff-49a0-8acc-9e8b904eeceb" providerId="AD" clId="Web-{C65D482D-FF02-8472-16AF-DC61E427357A}" dt="2026-05-19T04:33:54.442" v="24" actId="1076"/>
          <ac:spMkLst>
            <pc:docMk/>
            <pc:sldMk cId="1277843208" sldId="268"/>
            <ac:spMk id="57" creationId="{27B269AC-5678-A2AE-90AF-CDF25CF9114E}"/>
          </ac:spMkLst>
        </pc:spChg>
      </pc:sldChg>
      <pc:sldChg chg="modSp">
        <pc:chgData name="台東区 今戸社会教育館(Taito16)" userId="S::taito16@taitoshakyo.onmicrosoft.com::335fe5ce-1fff-49a0-8acc-9e8b904eeceb" providerId="AD" clId="Web-{C65D482D-FF02-8472-16AF-DC61E427357A}" dt="2026-05-19T04:27:45.637" v="12" actId="20577"/>
        <pc:sldMkLst>
          <pc:docMk/>
          <pc:sldMk cId="3153673534" sldId="269"/>
        </pc:sldMkLst>
        <pc:spChg chg="mod">
          <ac:chgData name="台東区 今戸社会教育館(Taito16)" userId="S::taito16@taitoshakyo.onmicrosoft.com::335fe5ce-1fff-49a0-8acc-9e8b904eeceb" providerId="AD" clId="Web-{C65D482D-FF02-8472-16AF-DC61E427357A}" dt="2026-05-19T04:27:45.637" v="12" actId="20577"/>
          <ac:spMkLst>
            <pc:docMk/>
            <pc:sldMk cId="3153673534" sldId="269"/>
            <ac:spMk id="12" creationId="{2C02F2CC-AF4A-740A-27FA-E55A3878F1FE}"/>
          </ac:spMkLst>
        </pc:spChg>
      </pc:sldChg>
    </pc:docChg>
  </pc:docChgLst>
  <pc:docChgLst>
    <pc:chgData name="台東区 今戸社会教育館(Taito16)" userId="S::taito16@taitoshakyo.onmicrosoft.com::335fe5ce-1fff-49a0-8acc-9e8b904eeceb" providerId="AD" clId="Web-{59CD1114-AD08-EE0D-0233-47BE2A5DB29C}"/>
    <pc:docChg chg="modSld">
      <pc:chgData name="台東区 今戸社会教育館(Taito16)" userId="S::taito16@taitoshakyo.onmicrosoft.com::335fe5ce-1fff-49a0-8acc-9e8b904eeceb" providerId="AD" clId="Web-{59CD1114-AD08-EE0D-0233-47BE2A5DB29C}" dt="2026-05-15T06:38:35.892" v="7" actId="20577"/>
      <pc:docMkLst>
        <pc:docMk/>
      </pc:docMkLst>
      <pc:sldChg chg="modSp">
        <pc:chgData name="台東区 今戸社会教育館(Taito16)" userId="S::taito16@taitoshakyo.onmicrosoft.com::335fe5ce-1fff-49a0-8acc-9e8b904eeceb" providerId="AD" clId="Web-{59CD1114-AD08-EE0D-0233-47BE2A5DB29C}" dt="2026-05-15T06:38:35.892" v="7" actId="20577"/>
        <pc:sldMkLst>
          <pc:docMk/>
          <pc:sldMk cId="3153673534" sldId="269"/>
        </pc:sldMkLst>
        <pc:spChg chg="mod">
          <ac:chgData name="台東区 今戸社会教育館(Taito16)" userId="S::taito16@taitoshakyo.onmicrosoft.com::335fe5ce-1fff-49a0-8acc-9e8b904eeceb" providerId="AD" clId="Web-{59CD1114-AD08-EE0D-0233-47BE2A5DB29C}" dt="2026-05-15T06:38:35.892" v="7" actId="20577"/>
          <ac:spMkLst>
            <pc:docMk/>
            <pc:sldMk cId="3153673534" sldId="269"/>
            <ac:spMk id="10" creationId="{635BC59C-2B5D-325E-CD50-5D155C572F1D}"/>
          </ac:spMkLst>
        </pc:spChg>
      </pc:sldChg>
    </pc:docChg>
  </pc:docChgLst>
  <pc:docChgLst>
    <pc:chgData name="台東区 社会教育センター 副責任者用" userId="212edb48-9d51-4caf-85e2-364ad2799782" providerId="ADAL" clId="{78543D7A-397F-4AB5-AB05-E3B6897A24A9}"/>
    <pc:docChg chg="modSld">
      <pc:chgData name="台東区 社会教育センター 副責任者用" userId="212edb48-9d51-4caf-85e2-364ad2799782" providerId="ADAL" clId="{78543D7A-397F-4AB5-AB05-E3B6897A24A9}" dt="2026-05-29T01:21:56.752" v="17" actId="20577"/>
      <pc:docMkLst>
        <pc:docMk/>
      </pc:docMkLst>
      <pc:sldChg chg="modSp mod">
        <pc:chgData name="台東区 社会教育センター 副責任者用" userId="212edb48-9d51-4caf-85e2-364ad2799782" providerId="ADAL" clId="{78543D7A-397F-4AB5-AB05-E3B6897A24A9}" dt="2026-05-29T01:21:56.752" v="17" actId="20577"/>
        <pc:sldMkLst>
          <pc:docMk/>
          <pc:sldMk cId="3153673534" sldId="269"/>
        </pc:sldMkLst>
        <pc:spChg chg="mod">
          <ac:chgData name="台東区 社会教育センター 副責任者用" userId="212edb48-9d51-4caf-85e2-364ad2799782" providerId="ADAL" clId="{78543D7A-397F-4AB5-AB05-E3B6897A24A9}" dt="2026-05-29T01:21:56.752" v="17" actId="20577"/>
          <ac:spMkLst>
            <pc:docMk/>
            <pc:sldMk cId="3153673534" sldId="269"/>
            <ac:spMk id="3" creationId="{87FBE9B6-3129-42ED-AEBF-E08FF633C295}"/>
          </ac:spMkLst>
        </pc:spChg>
      </pc:sldChg>
    </pc:docChg>
  </pc:docChgLst>
  <pc:docChgLst>
    <pc:chgData name="台東区 今戸社会教育館(Taito16)" userId="S::taito16@taitoshakyo.onmicrosoft.com::335fe5ce-1fff-49a0-8acc-9e8b904eeceb" providerId="AD" clId="Web-{AB219584-BBA8-AE30-975E-EB35BAA3079D}"/>
    <pc:docChg chg="modSld">
      <pc:chgData name="台東区 今戸社会教育館(Taito16)" userId="S::taito16@taitoshakyo.onmicrosoft.com::335fe5ce-1fff-49a0-8acc-9e8b904eeceb" providerId="AD" clId="Web-{AB219584-BBA8-AE30-975E-EB35BAA3079D}" dt="2026-05-23T04:30:24.499" v="21" actId="20577"/>
      <pc:docMkLst>
        <pc:docMk/>
      </pc:docMkLst>
      <pc:sldChg chg="modSp">
        <pc:chgData name="台東区 今戸社会教育館(Taito16)" userId="S::taito16@taitoshakyo.onmicrosoft.com::335fe5ce-1fff-49a0-8acc-9e8b904eeceb" providerId="AD" clId="Web-{AB219584-BBA8-AE30-975E-EB35BAA3079D}" dt="2026-05-23T04:30:24.499" v="21" actId="20577"/>
        <pc:sldMkLst>
          <pc:docMk/>
          <pc:sldMk cId="1277843208" sldId="268"/>
        </pc:sldMkLst>
        <pc:spChg chg="mod">
          <ac:chgData name="台東区 今戸社会教育館(Taito16)" userId="S::taito16@taitoshakyo.onmicrosoft.com::335fe5ce-1fff-49a0-8acc-9e8b904eeceb" providerId="AD" clId="Web-{AB219584-BBA8-AE30-975E-EB35BAA3079D}" dt="2026-05-23T04:30:24.499" v="21" actId="20577"/>
          <ac:spMkLst>
            <pc:docMk/>
            <pc:sldMk cId="1277843208" sldId="268"/>
            <ac:spMk id="57" creationId="{27B269AC-5678-A2AE-90AF-CDF25CF9114E}"/>
          </ac:spMkLst>
        </pc:spChg>
      </pc:sldChg>
    </pc:docChg>
  </pc:docChgLst>
  <pc:docChgLst>
    <pc:chgData name="台東区 根岸社会教育館　教育事業担当者" userId="809fc52a-e7a0-47af-a5ab-b0c79dbcf2f4" providerId="ADAL" clId="{78543D7A-397F-4AB5-AB05-E3B6897A24A9}"/>
    <pc:docChg chg="undo custSel delSld modSld sldOrd">
      <pc:chgData name="台東区 根岸社会教育館　教育事業担当者" userId="809fc52a-e7a0-47af-a5ab-b0c79dbcf2f4" providerId="ADAL" clId="{78543D7A-397F-4AB5-AB05-E3B6897A24A9}" dt="2026-06-01T04:08:23.748" v="8063" actId="20577"/>
      <pc:docMkLst>
        <pc:docMk/>
      </pc:docMkLst>
      <pc:sldChg chg="addSp delSp modSp mod">
        <pc:chgData name="台東区 根岸社会教育館　教育事業担当者" userId="809fc52a-e7a0-47af-a5ab-b0c79dbcf2f4" providerId="ADAL" clId="{78543D7A-397F-4AB5-AB05-E3B6897A24A9}" dt="2026-05-26T06:11:58.568" v="8059" actId="20577"/>
        <pc:sldMkLst>
          <pc:docMk/>
          <pc:sldMk cId="1277843208" sldId="268"/>
        </pc:sldMkLst>
        <pc:spChg chg="mod">
          <ac:chgData name="台東区 根岸社会教育館　教育事業担当者" userId="809fc52a-e7a0-47af-a5ab-b0c79dbcf2f4" providerId="ADAL" clId="{78543D7A-397F-4AB5-AB05-E3B6897A24A9}" dt="2026-05-23T06:50:50.062" v="7345"/>
          <ac:spMkLst>
            <pc:docMk/>
            <pc:sldMk cId="1277843208" sldId="268"/>
            <ac:spMk id="11" creationId="{CE4C1104-1B94-6233-0D7B-A888E3738E18}"/>
          </ac:spMkLst>
        </pc:spChg>
        <pc:spChg chg="mod">
          <ac:chgData name="台東区 根岸社会教育館　教育事業担当者" userId="809fc52a-e7a0-47af-a5ab-b0c79dbcf2f4" providerId="ADAL" clId="{78543D7A-397F-4AB5-AB05-E3B6897A24A9}" dt="2026-05-26T02:52:39.589" v="7975" actId="6549"/>
          <ac:spMkLst>
            <pc:docMk/>
            <pc:sldMk cId="1277843208" sldId="268"/>
            <ac:spMk id="17" creationId="{B01433AB-04B9-DE81-F978-D8ED96CACBAF}"/>
          </ac:spMkLst>
        </pc:spChg>
        <pc:spChg chg="mod">
          <ac:chgData name="台東区 根岸社会教育館　教育事業担当者" userId="809fc52a-e7a0-47af-a5ab-b0c79dbcf2f4" providerId="ADAL" clId="{78543D7A-397F-4AB5-AB05-E3B6897A24A9}" dt="2026-05-23T06:50:50.062" v="7345"/>
          <ac:spMkLst>
            <pc:docMk/>
            <pc:sldMk cId="1277843208" sldId="268"/>
            <ac:spMk id="20" creationId="{E550AA58-0119-069E-B1E9-0C16DCF8127B}"/>
          </ac:spMkLst>
        </pc:spChg>
        <pc:spChg chg="mod">
          <ac:chgData name="台東区 根岸社会教育館　教育事業担当者" userId="809fc52a-e7a0-47af-a5ab-b0c79dbcf2f4" providerId="ADAL" clId="{78543D7A-397F-4AB5-AB05-E3B6897A24A9}" dt="2026-05-26T06:11:58.568" v="8059" actId="20577"/>
          <ac:spMkLst>
            <pc:docMk/>
            <pc:sldMk cId="1277843208" sldId="268"/>
            <ac:spMk id="21" creationId="{23603146-17FC-B64E-34B2-2B185E39F8CC}"/>
          </ac:spMkLst>
        </pc:spChg>
        <pc:spChg chg="mod">
          <ac:chgData name="台東区 根岸社会教育館　教育事業担当者" userId="809fc52a-e7a0-47af-a5ab-b0c79dbcf2f4" providerId="ADAL" clId="{78543D7A-397F-4AB5-AB05-E3B6897A24A9}" dt="2026-05-23T06:50:50.062" v="7345"/>
          <ac:spMkLst>
            <pc:docMk/>
            <pc:sldMk cId="1277843208" sldId="268"/>
            <ac:spMk id="26" creationId="{87217979-D3A6-694F-7874-B962B1A779ED}"/>
          </ac:spMkLst>
        </pc:spChg>
        <pc:spChg chg="mod">
          <ac:chgData name="台東区 根岸社会教育館　教育事業担当者" userId="809fc52a-e7a0-47af-a5ab-b0c79dbcf2f4" providerId="ADAL" clId="{78543D7A-397F-4AB5-AB05-E3B6897A24A9}" dt="2026-05-23T07:05:55.196" v="7399" actId="20577"/>
          <ac:spMkLst>
            <pc:docMk/>
            <pc:sldMk cId="1277843208" sldId="268"/>
            <ac:spMk id="31" creationId="{6422E7B5-7384-E134-57B0-4330D32D09A7}"/>
          </ac:spMkLst>
        </pc:spChg>
        <pc:grpChg chg="add mod">
          <ac:chgData name="台東区 根岸社会教育館　教育事業担当者" userId="809fc52a-e7a0-47af-a5ab-b0c79dbcf2f4" providerId="ADAL" clId="{78543D7A-397F-4AB5-AB05-E3B6897A24A9}" dt="2026-05-23T07:06:11.943" v="7401" actId="1076"/>
          <ac:grpSpMkLst>
            <pc:docMk/>
            <pc:sldMk cId="1277843208" sldId="268"/>
            <ac:grpSpMk id="5" creationId="{EA3CCC47-6990-38BC-4930-147CFD54899E}"/>
          </ac:grpSpMkLst>
        </pc:grpChg>
        <pc:grpChg chg="mod">
          <ac:chgData name="台東区 根岸社会教育館　教育事業担当者" userId="809fc52a-e7a0-47af-a5ab-b0c79dbcf2f4" providerId="ADAL" clId="{78543D7A-397F-4AB5-AB05-E3B6897A24A9}" dt="2026-05-23T06:50:50.062" v="7345"/>
          <ac:grpSpMkLst>
            <pc:docMk/>
            <pc:sldMk cId="1277843208" sldId="268"/>
            <ac:grpSpMk id="9" creationId="{C8B030B7-F0B2-703B-58A0-8449C749BCA6}"/>
          </ac:grpSpMkLst>
        </pc:grpChg>
        <pc:picChg chg="add mod">
          <ac:chgData name="台東区 根岸社会教育館　教育事業担当者" userId="809fc52a-e7a0-47af-a5ab-b0c79dbcf2f4" providerId="ADAL" clId="{78543D7A-397F-4AB5-AB05-E3B6897A24A9}" dt="2026-05-23T07:22:48.027" v="7429" actId="14100"/>
          <ac:picMkLst>
            <pc:docMk/>
            <pc:sldMk cId="1277843208" sldId="268"/>
            <ac:picMk id="38" creationId="{A47802E4-8CEF-1F88-0933-FC2796B19C8D}"/>
          </ac:picMkLst>
        </pc:picChg>
      </pc:sldChg>
      <pc:sldChg chg="addSp delSp modSp mod ord">
        <pc:chgData name="台東区 根岸社会教育館　教育事業担当者" userId="809fc52a-e7a0-47af-a5ab-b0c79dbcf2f4" providerId="ADAL" clId="{78543D7A-397F-4AB5-AB05-E3B6897A24A9}" dt="2026-06-01T04:08:23.748" v="8063" actId="20577"/>
        <pc:sldMkLst>
          <pc:docMk/>
          <pc:sldMk cId="3153673534" sldId="269"/>
        </pc:sldMkLst>
        <pc:spChg chg="add mod">
          <ac:chgData name="台東区 根岸社会教育館　教育事業担当者" userId="809fc52a-e7a0-47af-a5ab-b0c79dbcf2f4" providerId="ADAL" clId="{78543D7A-397F-4AB5-AB05-E3B6897A24A9}" dt="2026-05-23T06:35:45.793" v="7223" actId="1076"/>
          <ac:spMkLst>
            <pc:docMk/>
            <pc:sldMk cId="3153673534" sldId="269"/>
            <ac:spMk id="2" creationId="{494F02DC-9B0D-A37B-FFE0-10B34BDABA05}"/>
          </ac:spMkLst>
        </pc:spChg>
        <pc:spChg chg="add mod">
          <ac:chgData name="台東区 根岸社会教育館　教育事業担当者" userId="809fc52a-e7a0-47af-a5ab-b0c79dbcf2f4" providerId="ADAL" clId="{78543D7A-397F-4AB5-AB05-E3B6897A24A9}" dt="2026-06-01T04:08:23.748" v="8063" actId="20577"/>
          <ac:spMkLst>
            <pc:docMk/>
            <pc:sldMk cId="3153673534" sldId="269"/>
            <ac:spMk id="3" creationId="{87FBE9B6-3129-42ED-AEBF-E08FF633C295}"/>
          </ac:spMkLst>
        </pc:spChg>
        <pc:spChg chg="add mod">
          <ac:chgData name="台東区 根岸社会教育館　教育事業担当者" userId="809fc52a-e7a0-47af-a5ab-b0c79dbcf2f4" providerId="ADAL" clId="{78543D7A-397F-4AB5-AB05-E3B6897A24A9}" dt="2026-05-11T07:17:03.689" v="366"/>
          <ac:spMkLst>
            <pc:docMk/>
            <pc:sldMk cId="3153673534" sldId="269"/>
            <ac:spMk id="4" creationId="{CA410426-6604-768F-9D9B-135C9911AF25}"/>
          </ac:spMkLst>
        </pc:spChg>
        <pc:spChg chg="mod">
          <ac:chgData name="台東区 根岸社会教育館　教育事業担当者" userId="809fc52a-e7a0-47af-a5ab-b0c79dbcf2f4" providerId="ADAL" clId="{78543D7A-397F-4AB5-AB05-E3B6897A24A9}" dt="2026-05-23T06:37:26.446" v="7239" actId="14100"/>
          <ac:spMkLst>
            <pc:docMk/>
            <pc:sldMk cId="3153673534" sldId="269"/>
            <ac:spMk id="5" creationId="{27374B8D-6EF3-2BDE-D944-234F1B311C41}"/>
          </ac:spMkLst>
        </pc:spChg>
        <pc:spChg chg="mod">
          <ac:chgData name="台東区 根岸社会教育館　教育事業担当者" userId="809fc52a-e7a0-47af-a5ab-b0c79dbcf2f4" providerId="ADAL" clId="{78543D7A-397F-4AB5-AB05-E3B6897A24A9}" dt="2026-05-23T06:37:15.295" v="7238" actId="14100"/>
          <ac:spMkLst>
            <pc:docMk/>
            <pc:sldMk cId="3153673534" sldId="269"/>
            <ac:spMk id="8" creationId="{17EB2AB4-517D-0208-26F0-07112E235260}"/>
          </ac:spMkLst>
        </pc:spChg>
        <pc:spChg chg="add mod">
          <ac:chgData name="台東区 根岸社会教育館　教育事業担当者" userId="809fc52a-e7a0-47af-a5ab-b0c79dbcf2f4" providerId="ADAL" clId="{78543D7A-397F-4AB5-AB05-E3B6897A24A9}" dt="2026-05-23T07:41:50.919" v="7431" actId="20577"/>
          <ac:spMkLst>
            <pc:docMk/>
            <pc:sldMk cId="3153673534" sldId="269"/>
            <ac:spMk id="9" creationId="{A56CF64E-848C-E538-E61C-6B408768D050}"/>
          </ac:spMkLst>
        </pc:spChg>
        <pc:spChg chg="add mod">
          <ac:chgData name="台東区 根岸社会教育館　教育事業担当者" userId="809fc52a-e7a0-47af-a5ab-b0c79dbcf2f4" providerId="ADAL" clId="{78543D7A-397F-4AB5-AB05-E3B6897A24A9}" dt="2026-05-23T06:34:40.863" v="7205" actId="1076"/>
          <ac:spMkLst>
            <pc:docMk/>
            <pc:sldMk cId="3153673534" sldId="269"/>
            <ac:spMk id="10" creationId="{635BC59C-2B5D-325E-CD50-5D155C572F1D}"/>
          </ac:spMkLst>
        </pc:spChg>
        <pc:spChg chg="mod">
          <ac:chgData name="台東区 根岸社会教育館　教育事業担当者" userId="809fc52a-e7a0-47af-a5ab-b0c79dbcf2f4" providerId="ADAL" clId="{78543D7A-397F-4AB5-AB05-E3B6897A24A9}" dt="2026-05-23T06:37:31.466" v="7240" actId="14100"/>
          <ac:spMkLst>
            <pc:docMk/>
            <pc:sldMk cId="3153673534" sldId="269"/>
            <ac:spMk id="11" creationId="{225B13BB-55B2-0E78-7E8F-2893A1E04F85}"/>
          </ac:spMkLst>
        </pc:spChg>
        <pc:spChg chg="add mod">
          <ac:chgData name="台東区 根岸社会教育館　教育事業担当者" userId="809fc52a-e7a0-47af-a5ab-b0c79dbcf2f4" providerId="ADAL" clId="{78543D7A-397F-4AB5-AB05-E3B6897A24A9}" dt="2026-05-23T06:35:24.385" v="7216" actId="1076"/>
          <ac:spMkLst>
            <pc:docMk/>
            <pc:sldMk cId="3153673534" sldId="269"/>
            <ac:spMk id="12" creationId="{2C02F2CC-AF4A-740A-27FA-E55A3878F1FE}"/>
          </ac:spMkLst>
        </pc:spChg>
        <pc:spChg chg="mod">
          <ac:chgData name="台東区 根岸社会教育館　教育事業担当者" userId="809fc52a-e7a0-47af-a5ab-b0c79dbcf2f4" providerId="ADAL" clId="{78543D7A-397F-4AB5-AB05-E3B6897A24A9}" dt="2026-05-23T06:38:05.490" v="7251" actId="1076"/>
          <ac:spMkLst>
            <pc:docMk/>
            <pc:sldMk cId="3153673534" sldId="269"/>
            <ac:spMk id="13" creationId="{7775DE36-CB58-B365-56AF-24C0A044FB1A}"/>
          </ac:spMkLst>
        </pc:spChg>
        <pc:spChg chg="mod">
          <ac:chgData name="台東区 根岸社会教育館　教育事業担当者" userId="809fc52a-e7a0-47af-a5ab-b0c79dbcf2f4" providerId="ADAL" clId="{78543D7A-397F-4AB5-AB05-E3B6897A24A9}" dt="2026-05-23T06:38:17.638" v="7254" actId="14100"/>
          <ac:spMkLst>
            <pc:docMk/>
            <pc:sldMk cId="3153673534" sldId="269"/>
            <ac:spMk id="14" creationId="{17BB2F00-0441-ADDE-8981-8A1CCA4C18C4}"/>
          </ac:spMkLst>
        </pc:spChg>
        <pc:spChg chg="add mod">
          <ac:chgData name="台東区 根岸社会教育館　教育事業担当者" userId="809fc52a-e7a0-47af-a5ab-b0c79dbcf2f4" providerId="ADAL" clId="{78543D7A-397F-4AB5-AB05-E3B6897A24A9}" dt="2026-05-23T06:35:59.499" v="7226" actId="1076"/>
          <ac:spMkLst>
            <pc:docMk/>
            <pc:sldMk cId="3153673534" sldId="269"/>
            <ac:spMk id="16" creationId="{07371569-9C9C-A6DE-D5B3-B2DDC1DF9B96}"/>
          </ac:spMkLst>
        </pc:spChg>
        <pc:spChg chg="add mod">
          <ac:chgData name="台東区 根岸社会教育館　教育事業担当者" userId="809fc52a-e7a0-47af-a5ab-b0c79dbcf2f4" providerId="ADAL" clId="{78543D7A-397F-4AB5-AB05-E3B6897A24A9}" dt="2026-05-23T06:36:03.041" v="7227" actId="1076"/>
          <ac:spMkLst>
            <pc:docMk/>
            <pc:sldMk cId="3153673534" sldId="269"/>
            <ac:spMk id="17" creationId="{D7FADE6B-607F-1207-5095-E9FCE3D6CC9C}"/>
          </ac:spMkLst>
        </pc:spChg>
        <pc:spChg chg="add del mod">
          <ac:chgData name="台東区 根岸社会教育館　教育事業担当者" userId="809fc52a-e7a0-47af-a5ab-b0c79dbcf2f4" providerId="ADAL" clId="{78543D7A-397F-4AB5-AB05-E3B6897A24A9}" dt="2026-05-23T06:36:25.269" v="7232" actId="20577"/>
          <ac:spMkLst>
            <pc:docMk/>
            <pc:sldMk cId="3153673534" sldId="269"/>
            <ac:spMk id="18" creationId="{2F648E92-2B60-CCC2-ACA1-8EB5D0DA25BD}"/>
          </ac:spMkLst>
        </pc:spChg>
        <pc:spChg chg="add mod">
          <ac:chgData name="台東区 根岸社会教育館　教育事業担当者" userId="809fc52a-e7a0-47af-a5ab-b0c79dbcf2f4" providerId="ADAL" clId="{78543D7A-397F-4AB5-AB05-E3B6897A24A9}" dt="2026-05-23T06:37:43.129" v="7247" actId="1035"/>
          <ac:spMkLst>
            <pc:docMk/>
            <pc:sldMk cId="3153673534" sldId="269"/>
            <ac:spMk id="19" creationId="{E37E6E88-766F-90AD-BEF2-2E0311F8E964}"/>
          </ac:spMkLst>
        </pc:spChg>
        <pc:spChg chg="mod">
          <ac:chgData name="台東区 根岸社会教育館　教育事業担当者" userId="809fc52a-e7a0-47af-a5ab-b0c79dbcf2f4" providerId="ADAL" clId="{78543D7A-397F-4AB5-AB05-E3B6897A24A9}" dt="2026-05-23T06:38:44.116" v="7258" actId="14100"/>
          <ac:spMkLst>
            <pc:docMk/>
            <pc:sldMk cId="3153673534" sldId="269"/>
            <ac:spMk id="20" creationId="{7E2E3508-6F6E-1878-60B6-83007B2C91D0}"/>
          </ac:spMkLst>
        </pc:spChg>
        <pc:spChg chg="mod">
          <ac:chgData name="台東区 根岸社会教育館　教育事業担当者" userId="809fc52a-e7a0-47af-a5ab-b0c79dbcf2f4" providerId="ADAL" clId="{78543D7A-397F-4AB5-AB05-E3B6897A24A9}" dt="2026-05-23T06:37:58.865" v="7249" actId="1076"/>
          <ac:spMkLst>
            <pc:docMk/>
            <pc:sldMk cId="3153673534" sldId="269"/>
            <ac:spMk id="22" creationId="{8FF16B5E-2839-4128-2C9B-05B1C170683D}"/>
          </ac:spMkLst>
        </pc:spChg>
        <pc:spChg chg="mod">
          <ac:chgData name="台東区 根岸社会教育館　教育事業担当者" userId="809fc52a-e7a0-47af-a5ab-b0c79dbcf2f4" providerId="ADAL" clId="{78543D7A-397F-4AB5-AB05-E3B6897A24A9}" dt="2026-05-23T06:38:25.715" v="7256" actId="1076"/>
          <ac:spMkLst>
            <pc:docMk/>
            <pc:sldMk cId="3153673534" sldId="269"/>
            <ac:spMk id="24" creationId="{200C3F4F-9C46-5FAC-45A5-5C21DFB51335}"/>
          </ac:spMkLst>
        </pc:spChg>
        <pc:spChg chg="mod">
          <ac:chgData name="台東区 根岸社会教育館　教育事業担当者" userId="809fc52a-e7a0-47af-a5ab-b0c79dbcf2f4" providerId="ADAL" clId="{78543D7A-397F-4AB5-AB05-E3B6897A24A9}" dt="2026-05-23T06:39:02.512" v="7260" actId="1076"/>
          <ac:spMkLst>
            <pc:docMk/>
            <pc:sldMk cId="3153673534" sldId="269"/>
            <ac:spMk id="32" creationId="{C7EB8860-3A82-7D01-76DB-A98B58F94D0A}"/>
          </ac:spMkLst>
        </pc:spChg>
        <pc:spChg chg="mod">
          <ac:chgData name="台東区 根岸社会教育館　教育事業担当者" userId="809fc52a-e7a0-47af-a5ab-b0c79dbcf2f4" providerId="ADAL" clId="{78543D7A-397F-4AB5-AB05-E3B6897A24A9}" dt="2026-05-11T07:17:50.896" v="390" actId="1076"/>
          <ac:spMkLst>
            <pc:docMk/>
            <pc:sldMk cId="3153673534" sldId="269"/>
            <ac:spMk id="63" creationId="{4085F304-E057-790D-D98F-727FEAA4FFFC}"/>
          </ac:spMkLst>
        </pc:spChg>
        <pc:spChg chg="mod">
          <ac:chgData name="台東区 根岸社会教育館　教育事業担当者" userId="809fc52a-e7a0-47af-a5ab-b0c79dbcf2f4" providerId="ADAL" clId="{78543D7A-397F-4AB5-AB05-E3B6897A24A9}" dt="2026-05-11T07:17:58.523" v="392" actId="20577"/>
          <ac:spMkLst>
            <pc:docMk/>
            <pc:sldMk cId="3153673534" sldId="269"/>
            <ac:spMk id="64" creationId="{0FCFB278-2612-2A0F-DD7F-85D121FF91CF}"/>
          </ac:spMkLst>
        </pc:spChg>
        <pc:spChg chg="mod">
          <ac:chgData name="台東区 根岸社会教育館　教育事業担当者" userId="809fc52a-e7a0-47af-a5ab-b0c79dbcf2f4" providerId="ADAL" clId="{78543D7A-397F-4AB5-AB05-E3B6897A24A9}" dt="2026-05-23T06:37:56.233" v="7248" actId="14100"/>
          <ac:spMkLst>
            <pc:docMk/>
            <pc:sldMk cId="3153673534" sldId="269"/>
            <ac:spMk id="593" creationId="{62205505-0DA6-8DFE-012E-1CE29AEA2692}"/>
          </ac:spMkLst>
        </pc:spChg>
        <pc:spChg chg="add mod">
          <ac:chgData name="台東区 根岸社会教育館　教育事業担当者" userId="809fc52a-e7a0-47af-a5ab-b0c79dbcf2f4" providerId="ADAL" clId="{78543D7A-397F-4AB5-AB05-E3B6897A24A9}" dt="2026-05-23T06:35:33.133" v="7218" actId="1076"/>
          <ac:spMkLst>
            <pc:docMk/>
            <pc:sldMk cId="3153673534" sldId="269"/>
            <ac:spMk id="693" creationId="{B9A650CF-199C-E487-256A-18541E6CFAD5}"/>
          </ac:spMkLst>
        </pc:spChg>
        <pc:grpChg chg="add mod">
          <ac:chgData name="台東区 根岸社会教育館　教育事業担当者" userId="809fc52a-e7a0-47af-a5ab-b0c79dbcf2f4" providerId="ADAL" clId="{78543D7A-397F-4AB5-AB05-E3B6897A24A9}" dt="2026-05-23T06:35:19.417" v="7215" actId="1076"/>
          <ac:grpSpMkLst>
            <pc:docMk/>
            <pc:sldMk cId="3153673534" sldId="269"/>
            <ac:grpSpMk id="29" creationId="{C82CC3C4-52FA-9A9C-015D-73096A786014}"/>
          </ac:grpSpMkLst>
        </pc:grpChg>
        <pc:picChg chg="mod">
          <ac:chgData name="台東区 根岸社会教育館　教育事業担当者" userId="809fc52a-e7a0-47af-a5ab-b0c79dbcf2f4" providerId="ADAL" clId="{78543D7A-397F-4AB5-AB05-E3B6897A24A9}" dt="2026-05-23T06:35:27.847" v="7217" actId="1076"/>
          <ac:picMkLst>
            <pc:docMk/>
            <pc:sldMk cId="3153673534" sldId="269"/>
            <ac:picMk id="15" creationId="{4B8A1A59-39F3-8F75-15BE-703992B1EF3D}"/>
          </ac:picMkLst>
        </pc:picChg>
        <pc:picChg chg="mod modCrop">
          <ac:chgData name="台東区 根岸社会教育館　教育事業担当者" userId="809fc52a-e7a0-47af-a5ab-b0c79dbcf2f4" providerId="ADAL" clId="{78543D7A-397F-4AB5-AB05-E3B6897A24A9}" dt="2026-05-23T06:36:46.214" v="7234" actId="1076"/>
          <ac:picMkLst>
            <pc:docMk/>
            <pc:sldMk cId="3153673534" sldId="269"/>
            <ac:picMk id="21" creationId="{47F878F8-B2B9-F02E-B07A-439857F62753}"/>
          </ac:picMkLst>
        </pc:picChg>
        <pc:picChg chg="add mod modCrop">
          <ac:chgData name="台東区 根岸社会教育館　教育事業担当者" userId="809fc52a-e7a0-47af-a5ab-b0c79dbcf2f4" providerId="ADAL" clId="{78543D7A-397F-4AB5-AB05-E3B6897A24A9}" dt="2026-05-23T06:36:17.723" v="7229" actId="1076"/>
          <ac:picMkLst>
            <pc:docMk/>
            <pc:sldMk cId="3153673534" sldId="269"/>
            <ac:picMk id="23" creationId="{C5A81347-6843-7CF1-4262-1F7EC869BC55}"/>
          </ac:picMkLst>
        </pc:picChg>
        <pc:cxnChg chg="mod">
          <ac:chgData name="台東区 根岸社会教育館　教育事業担当者" userId="809fc52a-e7a0-47af-a5ab-b0c79dbcf2f4" providerId="ADAL" clId="{78543D7A-397F-4AB5-AB05-E3B6897A24A9}" dt="2026-05-23T06:38:51.548" v="7259" actId="1076"/>
          <ac:cxnSpMkLst>
            <pc:docMk/>
            <pc:sldMk cId="3153673534" sldId="269"/>
            <ac:cxnSpMk id="27" creationId="{2C6C5FD6-5197-48EB-9A87-529B270336E9}"/>
          </ac:cxnSpMkLst>
        </pc:cxnChg>
      </pc:sldChg>
    </pc:docChg>
  </pc:docChgLst>
  <pc:docChgLst>
    <pc:chgData name="台東区 千束社会教育館 責任者" userId="fb49f1e8-9299-4a42-a2b4-30cac8444a94" providerId="ADAL" clId="{78543D7A-397F-4AB5-AB05-E3B6897A24A9}"/>
    <pc:docChg chg="custSel modSld">
      <pc:chgData name="台東区 千束社会教育館 責任者" userId="fb49f1e8-9299-4a42-a2b4-30cac8444a94" providerId="ADAL" clId="{78543D7A-397F-4AB5-AB05-E3B6897A24A9}" dt="2026-05-20T00:38:31.696" v="915" actId="20577"/>
      <pc:docMkLst>
        <pc:docMk/>
      </pc:docMkLst>
      <pc:sldChg chg="modSp mod">
        <pc:chgData name="台東区 千束社会教育館 責任者" userId="fb49f1e8-9299-4a42-a2b4-30cac8444a94" providerId="ADAL" clId="{78543D7A-397F-4AB5-AB05-E3B6897A24A9}" dt="2026-05-20T00:38:31.696" v="915" actId="20577"/>
        <pc:sldMkLst>
          <pc:docMk/>
          <pc:sldMk cId="1277843208" sldId="268"/>
        </pc:sldMkLst>
        <pc:spChg chg="mod">
          <ac:chgData name="台東区 千束社会教育館 責任者" userId="fb49f1e8-9299-4a42-a2b4-30cac8444a94" providerId="ADAL" clId="{78543D7A-397F-4AB5-AB05-E3B6897A24A9}" dt="2026-05-20T00:38:31.696" v="915" actId="20577"/>
          <ac:spMkLst>
            <pc:docMk/>
            <pc:sldMk cId="1277843208" sldId="268"/>
            <ac:spMk id="18" creationId="{F46B982C-079A-66B9-9FE7-2DA6986BB17C}"/>
          </ac:spMkLst>
        </pc:spChg>
      </pc:sldChg>
      <pc:sldChg chg="addSp delSp modSp mod">
        <pc:chgData name="台東区 千束社会教育館 責任者" userId="fb49f1e8-9299-4a42-a2b4-30cac8444a94" providerId="ADAL" clId="{78543D7A-397F-4AB5-AB05-E3B6897A24A9}" dt="2026-05-15T04:11:40.160" v="896" actId="20577"/>
        <pc:sldMkLst>
          <pc:docMk/>
          <pc:sldMk cId="3153673534" sldId="269"/>
        </pc:sldMkLst>
        <pc:spChg chg="mod">
          <ac:chgData name="台東区 千束社会教育館 責任者" userId="fb49f1e8-9299-4a42-a2b4-30cac8444a94" providerId="ADAL" clId="{78543D7A-397F-4AB5-AB05-E3B6897A24A9}" dt="2026-05-15T04:11:40.160" v="896" actId="20577"/>
          <ac:spMkLst>
            <pc:docMk/>
            <pc:sldMk cId="3153673534" sldId="269"/>
            <ac:spMk id="3" creationId="{87FBE9B6-3129-42ED-AEBF-E08FF633C295}"/>
          </ac:spMkLst>
        </pc:spChg>
        <pc:spChg chg="mod">
          <ac:chgData name="台東区 千束社会教育館 責任者" userId="fb49f1e8-9299-4a42-a2b4-30cac8444a94" providerId="ADAL" clId="{78543D7A-397F-4AB5-AB05-E3B6897A24A9}" dt="2026-05-15T04:11:10.472" v="889" actId="1036"/>
          <ac:spMkLst>
            <pc:docMk/>
            <pc:sldMk cId="3153673534" sldId="269"/>
            <ac:spMk id="17" creationId="{D7FADE6B-607F-1207-5095-E9FCE3D6CC9C}"/>
          </ac:spMkLst>
        </pc:spChg>
        <pc:spChg chg="mod">
          <ac:chgData name="台東区 千束社会教育館 責任者" userId="fb49f1e8-9299-4a42-a2b4-30cac8444a94" providerId="ADAL" clId="{78543D7A-397F-4AB5-AB05-E3B6897A24A9}" dt="2026-05-13T04:48:11.790" v="796" actId="20577"/>
          <ac:spMkLst>
            <pc:docMk/>
            <pc:sldMk cId="3153673534" sldId="269"/>
            <ac:spMk id="19" creationId="{E37E6E88-766F-90AD-BEF2-2E0311F8E964}"/>
          </ac:spMkLst>
        </pc:spChg>
        <pc:picChg chg="add mod">
          <ac:chgData name="台東区 千束社会教育館 責任者" userId="fb49f1e8-9299-4a42-a2b4-30cac8444a94" providerId="ADAL" clId="{78543D7A-397F-4AB5-AB05-E3B6897A24A9}" dt="2026-05-15T04:06:51.593" v="813" actId="1036"/>
          <ac:picMkLst>
            <pc:docMk/>
            <pc:sldMk cId="3153673534" sldId="269"/>
            <ac:picMk id="21" creationId="{47F878F8-B2B9-F02E-B07A-439857F6275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9748018-BC61-433D-887F-B92DC7CAB4C0}"/>
              </a:ext>
            </a:extLst>
          </p:cNvPr>
          <p:cNvSpPr>
            <a:spLocks noGrp="1"/>
          </p:cNvSpPr>
          <p:nvPr>
            <p:ph type="hdr" sz="quarter"/>
          </p:nvPr>
        </p:nvSpPr>
        <p:spPr>
          <a:xfrm>
            <a:off x="2" y="2"/>
            <a:ext cx="2949575" cy="498474"/>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7392B90-0A57-417B-A685-F4257951BA6C}"/>
              </a:ext>
            </a:extLst>
          </p:cNvPr>
          <p:cNvSpPr>
            <a:spLocks noGrp="1"/>
          </p:cNvSpPr>
          <p:nvPr>
            <p:ph type="dt" sz="quarter" idx="1"/>
          </p:nvPr>
        </p:nvSpPr>
        <p:spPr>
          <a:xfrm>
            <a:off x="3856040" y="2"/>
            <a:ext cx="2949575" cy="498474"/>
          </a:xfrm>
          <a:prstGeom prst="rect">
            <a:avLst/>
          </a:prstGeom>
        </p:spPr>
        <p:txBody>
          <a:bodyPr vert="horz" lIns="91425" tIns="45713" rIns="91425" bIns="45713" rtlCol="0"/>
          <a:lstStyle>
            <a:lvl1pPr algn="r">
              <a:defRPr sz="1200"/>
            </a:lvl1pPr>
          </a:lstStyle>
          <a:p>
            <a:fld id="{548589DC-95F7-4159-91EA-CD92CDAAFA5A}" type="datetimeFigureOut">
              <a:rPr kumimoji="1" lang="ja-JP" altLang="en-US" smtClean="0"/>
              <a:t>2026/6/1</a:t>
            </a:fld>
            <a:endParaRPr kumimoji="1" lang="ja-JP" altLang="en-US"/>
          </a:p>
        </p:txBody>
      </p:sp>
      <p:sp>
        <p:nvSpPr>
          <p:cNvPr id="4" name="フッター プレースホルダー 3">
            <a:extLst>
              <a:ext uri="{FF2B5EF4-FFF2-40B4-BE49-F238E27FC236}">
                <a16:creationId xmlns:a16="http://schemas.microsoft.com/office/drawing/2014/main" id="{93DEFDEA-7AB9-4EBC-A937-5B7A3F5DD7A6}"/>
              </a:ext>
            </a:extLst>
          </p:cNvPr>
          <p:cNvSpPr>
            <a:spLocks noGrp="1"/>
          </p:cNvSpPr>
          <p:nvPr>
            <p:ph type="ftr" sz="quarter" idx="2"/>
          </p:nvPr>
        </p:nvSpPr>
        <p:spPr>
          <a:xfrm>
            <a:off x="2" y="9440864"/>
            <a:ext cx="2949575" cy="498474"/>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1096380-ABF8-4783-A212-52144B088A68}"/>
              </a:ext>
            </a:extLst>
          </p:cNvPr>
          <p:cNvSpPr>
            <a:spLocks noGrp="1"/>
          </p:cNvSpPr>
          <p:nvPr>
            <p:ph type="sldNum" sz="quarter" idx="3"/>
          </p:nvPr>
        </p:nvSpPr>
        <p:spPr>
          <a:xfrm>
            <a:off x="3856040" y="9440864"/>
            <a:ext cx="2949575" cy="498474"/>
          </a:xfrm>
          <a:prstGeom prst="rect">
            <a:avLst/>
          </a:prstGeom>
        </p:spPr>
        <p:txBody>
          <a:bodyPr vert="horz" lIns="91425" tIns="45713" rIns="91425" bIns="45713" rtlCol="0" anchor="b"/>
          <a:lstStyle>
            <a:lvl1pPr algn="r">
              <a:defRPr sz="1200"/>
            </a:lvl1pPr>
          </a:lstStyle>
          <a:p>
            <a:fld id="{CD3F4BBD-A835-47A7-8D71-A07714239E54}" type="slidenum">
              <a:rPr kumimoji="1" lang="ja-JP" altLang="en-US" smtClean="0"/>
              <a:t>‹#›</a:t>
            </a:fld>
            <a:endParaRPr kumimoji="1" lang="ja-JP" altLang="en-US"/>
          </a:p>
        </p:txBody>
      </p:sp>
    </p:spTree>
    <p:extLst>
      <p:ext uri="{BB962C8B-B14F-4D97-AF65-F5344CB8AC3E}">
        <p14:creationId xmlns:p14="http://schemas.microsoft.com/office/powerpoint/2010/main" val="36487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2950263" cy="496889"/>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51" y="1"/>
            <a:ext cx="2950263" cy="496889"/>
          </a:xfrm>
          <a:prstGeom prst="rect">
            <a:avLst/>
          </a:prstGeom>
        </p:spPr>
        <p:txBody>
          <a:bodyPr vert="horz" lIns="91425" tIns="45714" rIns="91425" bIns="45714" rtlCol="0"/>
          <a:lstStyle>
            <a:lvl1pPr algn="r">
              <a:defRPr sz="1200"/>
            </a:lvl1pPr>
          </a:lstStyle>
          <a:p>
            <a:fld id="{2F0B2C3C-B216-4FDA-91DB-34CE01CBAA50}" type="datetimeFigureOut">
              <a:rPr kumimoji="1" lang="ja-JP" altLang="en-US" smtClean="0"/>
              <a:pPr/>
              <a:t>2026/6/1</a:t>
            </a:fld>
            <a:endParaRPr kumimoji="1" lang="ja-JP" altLang="en-US"/>
          </a:p>
        </p:txBody>
      </p:sp>
      <p:sp>
        <p:nvSpPr>
          <p:cNvPr id="4" name="スライド イメージ プレースホルダー 3"/>
          <p:cNvSpPr>
            <a:spLocks noGrp="1" noRot="1" noChangeAspect="1"/>
          </p:cNvSpPr>
          <p:nvPr>
            <p:ph type="sldImg" idx="2"/>
          </p:nvPr>
        </p:nvSpPr>
        <p:spPr>
          <a:xfrm>
            <a:off x="2101850" y="746125"/>
            <a:ext cx="2605088"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199" y="4721228"/>
            <a:ext cx="5444806" cy="4471988"/>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3"/>
            <a:ext cx="2950263"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51" y="9440863"/>
            <a:ext cx="2950263" cy="496887"/>
          </a:xfrm>
          <a:prstGeom prst="rect">
            <a:avLst/>
          </a:prstGeom>
        </p:spPr>
        <p:txBody>
          <a:bodyPr vert="horz" lIns="91425" tIns="45714" rIns="91425" bIns="45714" rtlCol="0" anchor="b"/>
          <a:lstStyle>
            <a:lvl1pPr algn="r">
              <a:defRPr sz="1200"/>
            </a:lvl1pPr>
          </a:lstStyle>
          <a:p>
            <a:fld id="{46719E1E-BB7F-4F20-896D-02E13F06EA7D}" type="slidenum">
              <a:rPr kumimoji="1" lang="ja-JP" altLang="en-US" smtClean="0"/>
              <a:pPr/>
              <a:t>‹#›</a:t>
            </a:fld>
            <a:endParaRPr kumimoji="1" lang="ja-JP" altLang="en-US"/>
          </a:p>
        </p:txBody>
      </p:sp>
    </p:spTree>
    <p:extLst>
      <p:ext uri="{BB962C8B-B14F-4D97-AF65-F5344CB8AC3E}">
        <p14:creationId xmlns:p14="http://schemas.microsoft.com/office/powerpoint/2010/main" val="1278534838"/>
      </p:ext>
    </p:extLst>
  </p:cSld>
  <p:clrMap bg1="lt1" tx1="dk1" bg2="lt2" tx2="dk2" accent1="accent1" accent2="accent2" accent3="accent3" accent4="accent4" accent5="accent5" accent6="accent6" hlink="hlink" folHlink="folHlink"/>
  <p:notesStyle>
    <a:lvl1pPr marL="0" algn="l" defTabSz="1001359" rtl="0" eaLnBrk="1" latinLnBrk="0" hangingPunct="1">
      <a:defRPr kumimoji="1" sz="1314" kern="1200">
        <a:solidFill>
          <a:schemeClr val="tx1"/>
        </a:solidFill>
        <a:latin typeface="+mn-lt"/>
        <a:ea typeface="+mn-ea"/>
        <a:cs typeface="+mn-cs"/>
      </a:defRPr>
    </a:lvl1pPr>
    <a:lvl2pPr marL="500680" algn="l" defTabSz="1001359" rtl="0" eaLnBrk="1" latinLnBrk="0" hangingPunct="1">
      <a:defRPr kumimoji="1" sz="1314" kern="1200">
        <a:solidFill>
          <a:schemeClr val="tx1"/>
        </a:solidFill>
        <a:latin typeface="+mn-lt"/>
        <a:ea typeface="+mn-ea"/>
        <a:cs typeface="+mn-cs"/>
      </a:defRPr>
    </a:lvl2pPr>
    <a:lvl3pPr marL="1001359" algn="l" defTabSz="1001359" rtl="0" eaLnBrk="1" latinLnBrk="0" hangingPunct="1">
      <a:defRPr kumimoji="1" sz="1314" kern="1200">
        <a:solidFill>
          <a:schemeClr val="tx1"/>
        </a:solidFill>
        <a:latin typeface="+mn-lt"/>
        <a:ea typeface="+mn-ea"/>
        <a:cs typeface="+mn-cs"/>
      </a:defRPr>
    </a:lvl3pPr>
    <a:lvl4pPr marL="1502039" algn="l" defTabSz="1001359" rtl="0" eaLnBrk="1" latinLnBrk="0" hangingPunct="1">
      <a:defRPr kumimoji="1" sz="1314" kern="1200">
        <a:solidFill>
          <a:schemeClr val="tx1"/>
        </a:solidFill>
        <a:latin typeface="+mn-lt"/>
        <a:ea typeface="+mn-ea"/>
        <a:cs typeface="+mn-cs"/>
      </a:defRPr>
    </a:lvl4pPr>
    <a:lvl5pPr marL="2002719" algn="l" defTabSz="1001359" rtl="0" eaLnBrk="1" latinLnBrk="0" hangingPunct="1">
      <a:defRPr kumimoji="1" sz="1314" kern="1200">
        <a:solidFill>
          <a:schemeClr val="tx1"/>
        </a:solidFill>
        <a:latin typeface="+mn-lt"/>
        <a:ea typeface="+mn-ea"/>
        <a:cs typeface="+mn-cs"/>
      </a:defRPr>
    </a:lvl5pPr>
    <a:lvl6pPr marL="2503399" algn="l" defTabSz="1001359" rtl="0" eaLnBrk="1" latinLnBrk="0" hangingPunct="1">
      <a:defRPr kumimoji="1" sz="1314" kern="1200">
        <a:solidFill>
          <a:schemeClr val="tx1"/>
        </a:solidFill>
        <a:latin typeface="+mn-lt"/>
        <a:ea typeface="+mn-ea"/>
        <a:cs typeface="+mn-cs"/>
      </a:defRPr>
    </a:lvl6pPr>
    <a:lvl7pPr marL="3004078" algn="l" defTabSz="1001359" rtl="0" eaLnBrk="1" latinLnBrk="0" hangingPunct="1">
      <a:defRPr kumimoji="1" sz="1314" kern="1200">
        <a:solidFill>
          <a:schemeClr val="tx1"/>
        </a:solidFill>
        <a:latin typeface="+mn-lt"/>
        <a:ea typeface="+mn-ea"/>
        <a:cs typeface="+mn-cs"/>
      </a:defRPr>
    </a:lvl7pPr>
    <a:lvl8pPr marL="3504758" algn="l" defTabSz="1001359" rtl="0" eaLnBrk="1" latinLnBrk="0" hangingPunct="1">
      <a:defRPr kumimoji="1" sz="1314" kern="1200">
        <a:solidFill>
          <a:schemeClr val="tx1"/>
        </a:solidFill>
        <a:latin typeface="+mn-lt"/>
        <a:ea typeface="+mn-ea"/>
        <a:cs typeface="+mn-cs"/>
      </a:defRPr>
    </a:lvl8pPr>
    <a:lvl9pPr marL="4005438" algn="l" defTabSz="1001359" rtl="0" eaLnBrk="1" latinLnBrk="0" hangingPunct="1">
      <a:defRPr kumimoji="1" sz="13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0AD90-A3F1-C442-76D7-A017C1A2B7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40C51B-ADFD-4A94-510C-C078B827A5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4969FE-B735-BD36-B841-365F66C901D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8E8F97F-A0CF-5067-0D81-90CD27AA6DF3}"/>
              </a:ext>
            </a:extLst>
          </p:cNvPr>
          <p:cNvSpPr>
            <a:spLocks noGrp="1"/>
          </p:cNvSpPr>
          <p:nvPr>
            <p:ph type="sldNum" sz="quarter" idx="10"/>
          </p:nvPr>
        </p:nvSpPr>
        <p:spPr/>
        <p:txBody>
          <a:bodyPr/>
          <a:lstStyle/>
          <a:p>
            <a:pPr defTabSz="914344">
              <a:defRPr/>
            </a:pPr>
            <a:fld id="{46719E1E-BB7F-4F20-896D-02E13F06EA7D}" type="slidenum">
              <a:rPr kumimoji="1" lang="ja-JP" altLang="en-US">
                <a:solidFill>
                  <a:prstClr val="black"/>
                </a:solidFill>
                <a:latin typeface="Calibri"/>
                <a:ea typeface="ＭＳ Ｐゴシック" panose="020B0600070205080204" pitchFamily="50" charset="-128"/>
              </a:rPr>
              <a:pPr defTabSz="914344">
                <a:defRPr/>
              </a:pPr>
              <a:t>1</a:t>
            </a:fld>
            <a:endParaRPr kumimoji="1"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4855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01850" y="746125"/>
            <a:ext cx="260508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6719E1E-BB7F-4F20-896D-02E13F06EA7D}" type="slidenum">
              <a:rPr kumimoji="1" lang="ja-JP" altLang="en-US" smtClean="0"/>
              <a:pPr/>
              <a:t>2</a:t>
            </a:fld>
            <a:endParaRPr kumimoji="1" lang="ja-JP" altLang="en-US"/>
          </a:p>
        </p:txBody>
      </p:sp>
    </p:spTree>
    <p:extLst>
      <p:ext uri="{BB962C8B-B14F-4D97-AF65-F5344CB8AC3E}">
        <p14:creationId xmlns:p14="http://schemas.microsoft.com/office/powerpoint/2010/main" val="290008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44960" y="1770875"/>
            <a:ext cx="5669756" cy="3759917"/>
          </a:xfrm>
        </p:spPr>
        <p:txBody>
          <a:bodyPr anchor="b">
            <a:normAutofit/>
          </a:bodyPr>
          <a:lstStyle>
            <a:lvl1pPr algn="ctr">
              <a:defRPr sz="3721"/>
            </a:lvl1pPr>
          </a:lstStyle>
          <a:p>
            <a:r>
              <a:rPr lang="ja-JP" altLang="en-US"/>
              <a:t>マスター タイトルの書式設定</a:t>
            </a:r>
            <a:endParaRPr lang="en-US"/>
          </a:p>
        </p:txBody>
      </p:sp>
      <p:sp>
        <p:nvSpPr>
          <p:cNvPr id="3" name="Subtitle 2"/>
          <p:cNvSpPr>
            <a:spLocks noGrp="1"/>
          </p:cNvSpPr>
          <p:nvPr>
            <p:ph type="subTitle" idx="1"/>
          </p:nvPr>
        </p:nvSpPr>
        <p:spPr>
          <a:xfrm>
            <a:off x="944960" y="5672376"/>
            <a:ext cx="5669756" cy="2607442"/>
          </a:xfrm>
        </p:spPr>
        <p:txBody>
          <a:bodyPr>
            <a:normAutofit/>
          </a:bodyPr>
          <a:lstStyle>
            <a:lvl1pPr marL="0" indent="0" algn="ctr">
              <a:buNone/>
              <a:defRPr sz="1488">
                <a:solidFill>
                  <a:schemeClr val="tx1">
                    <a:lumMod val="75000"/>
                    <a:lumOff val="25000"/>
                  </a:schemeClr>
                </a:solidFill>
              </a:defRPr>
            </a:lvl1pPr>
            <a:lvl2pPr marL="283510" indent="0" algn="ctr">
              <a:buNone/>
              <a:defRPr sz="1736"/>
            </a:lvl2pPr>
            <a:lvl3pPr marL="567019" indent="0" algn="ctr">
              <a:buNone/>
              <a:defRPr sz="1488"/>
            </a:lvl3pPr>
            <a:lvl4pPr marL="850529" indent="0" algn="ctr">
              <a:buNone/>
              <a:defRPr sz="1240"/>
            </a:lvl4pPr>
            <a:lvl5pPr marL="1134039" indent="0" algn="ctr">
              <a:buNone/>
              <a:defRPr sz="1240"/>
            </a:lvl5pPr>
            <a:lvl6pPr marL="1417549" indent="0" algn="ctr">
              <a:buNone/>
              <a:defRPr sz="1240"/>
            </a:lvl6pPr>
            <a:lvl7pPr marL="1701058" indent="0" algn="ctr">
              <a:buNone/>
              <a:defRPr sz="1240"/>
            </a:lvl7pPr>
            <a:lvl8pPr marL="1984568" indent="0" algn="ctr">
              <a:buNone/>
              <a:defRPr sz="1240"/>
            </a:lvl8pPr>
            <a:lvl9pPr marL="2268078" indent="0" algn="ctr">
              <a:buNone/>
              <a:defRPr sz="124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955809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93870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2" y="567487"/>
            <a:ext cx="1630055" cy="91523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19728" y="567488"/>
            <a:ext cx="4795669" cy="915229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3173691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44960" y="1770875"/>
            <a:ext cx="5669756" cy="3759917"/>
          </a:xfrm>
        </p:spPr>
        <p:txBody>
          <a:bodyPr anchor="b">
            <a:normAutofit/>
          </a:bodyPr>
          <a:lstStyle>
            <a:lvl1pPr algn="ctr">
              <a:defRPr sz="3721"/>
            </a:lvl1pPr>
          </a:lstStyle>
          <a:p>
            <a:r>
              <a:rPr lang="ja-JP" altLang="en-US"/>
              <a:t>マスター タイトルの書式設定</a:t>
            </a:r>
            <a:endParaRPr lang="en-US"/>
          </a:p>
        </p:txBody>
      </p:sp>
      <p:sp>
        <p:nvSpPr>
          <p:cNvPr id="3" name="Subtitle 2"/>
          <p:cNvSpPr>
            <a:spLocks noGrp="1"/>
          </p:cNvSpPr>
          <p:nvPr>
            <p:ph type="subTitle" idx="1"/>
          </p:nvPr>
        </p:nvSpPr>
        <p:spPr>
          <a:xfrm>
            <a:off x="944960" y="5672376"/>
            <a:ext cx="5669756" cy="2607442"/>
          </a:xfrm>
        </p:spPr>
        <p:txBody>
          <a:bodyPr>
            <a:normAutofit/>
          </a:bodyPr>
          <a:lstStyle>
            <a:lvl1pPr marL="0" indent="0" algn="ctr">
              <a:buNone/>
              <a:defRPr sz="1488">
                <a:solidFill>
                  <a:schemeClr val="tx1">
                    <a:lumMod val="75000"/>
                    <a:lumOff val="25000"/>
                  </a:schemeClr>
                </a:solidFill>
              </a:defRPr>
            </a:lvl1pPr>
            <a:lvl2pPr marL="283510" indent="0" algn="ctr">
              <a:buNone/>
              <a:defRPr sz="1736"/>
            </a:lvl2pPr>
            <a:lvl3pPr marL="567019" indent="0" algn="ctr">
              <a:buNone/>
              <a:defRPr sz="1488"/>
            </a:lvl3pPr>
            <a:lvl4pPr marL="850529" indent="0" algn="ctr">
              <a:buNone/>
              <a:defRPr sz="1240"/>
            </a:lvl4pPr>
            <a:lvl5pPr marL="1134039" indent="0" algn="ctr">
              <a:buNone/>
              <a:defRPr sz="1240"/>
            </a:lvl5pPr>
            <a:lvl6pPr marL="1417549" indent="0" algn="ctr">
              <a:buNone/>
              <a:defRPr sz="1240"/>
            </a:lvl6pPr>
            <a:lvl7pPr marL="1701058" indent="0" algn="ctr">
              <a:buNone/>
              <a:defRPr sz="1240"/>
            </a:lvl7pPr>
            <a:lvl8pPr marL="1984568" indent="0" algn="ctr">
              <a:buNone/>
              <a:defRPr sz="1240"/>
            </a:lvl8pPr>
            <a:lvl9pPr marL="2268078" indent="0" algn="ctr">
              <a:buNone/>
              <a:defRPr sz="124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999368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60758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0" y="2696670"/>
            <a:ext cx="6520220" cy="4489993"/>
          </a:xfrm>
        </p:spPr>
        <p:txBody>
          <a:bodyPr anchor="b">
            <a:normAutofit/>
          </a:bodyPr>
          <a:lstStyle>
            <a:lvl1pPr>
              <a:defRPr sz="3721" b="0"/>
            </a:lvl1pPr>
          </a:lstStyle>
          <a:p>
            <a:r>
              <a:rPr lang="ja-JP" altLang="en-US"/>
              <a:t>マスター タイトルの書式設定</a:t>
            </a:r>
            <a:endParaRPr lang="en-US"/>
          </a:p>
        </p:txBody>
      </p:sp>
      <p:sp>
        <p:nvSpPr>
          <p:cNvPr id="3" name="Text Placeholder 2"/>
          <p:cNvSpPr>
            <a:spLocks noGrp="1"/>
          </p:cNvSpPr>
          <p:nvPr>
            <p:ph type="body" idx="1"/>
          </p:nvPr>
        </p:nvSpPr>
        <p:spPr>
          <a:xfrm>
            <a:off x="515790" y="7169344"/>
            <a:ext cx="6520220" cy="2362447"/>
          </a:xfrm>
        </p:spPr>
        <p:txBody>
          <a:bodyPr anchor="t">
            <a:normAutofit/>
          </a:bodyPr>
          <a:lstStyle>
            <a:lvl1pPr marL="0" indent="0">
              <a:buNone/>
              <a:defRPr sz="1488">
                <a:solidFill>
                  <a:schemeClr val="tx1">
                    <a:lumMod val="75000"/>
                    <a:lumOff val="25000"/>
                  </a:schemeClr>
                </a:solidFill>
              </a:defRPr>
            </a:lvl1pPr>
            <a:lvl2pPr marL="283510" indent="0">
              <a:buNone/>
              <a:defRPr sz="1116">
                <a:solidFill>
                  <a:schemeClr val="tx1">
                    <a:tint val="75000"/>
                  </a:schemeClr>
                </a:solidFill>
              </a:defRPr>
            </a:lvl2pPr>
            <a:lvl3pPr marL="567019" indent="0">
              <a:buNone/>
              <a:defRPr sz="992">
                <a:solidFill>
                  <a:schemeClr val="tx1">
                    <a:tint val="75000"/>
                  </a:schemeClr>
                </a:solidFill>
              </a:defRPr>
            </a:lvl3pPr>
            <a:lvl4pPr marL="850529" indent="0">
              <a:buNone/>
              <a:defRPr sz="868">
                <a:solidFill>
                  <a:schemeClr val="tx1">
                    <a:tint val="75000"/>
                  </a:schemeClr>
                </a:solidFill>
              </a:defRPr>
            </a:lvl4pPr>
            <a:lvl5pPr marL="1134039" indent="0">
              <a:buNone/>
              <a:defRPr sz="868">
                <a:solidFill>
                  <a:schemeClr val="tx1">
                    <a:tint val="75000"/>
                  </a:schemeClr>
                </a:solidFill>
              </a:defRPr>
            </a:lvl5pPr>
            <a:lvl6pPr marL="1417549" indent="0">
              <a:buNone/>
              <a:defRPr sz="868">
                <a:solidFill>
                  <a:schemeClr val="tx1">
                    <a:tint val="75000"/>
                  </a:schemeClr>
                </a:solidFill>
              </a:defRPr>
            </a:lvl6pPr>
            <a:lvl7pPr marL="1701058" indent="0">
              <a:buNone/>
              <a:defRPr sz="868">
                <a:solidFill>
                  <a:schemeClr val="tx1">
                    <a:tint val="75000"/>
                  </a:schemeClr>
                </a:solidFill>
              </a:defRPr>
            </a:lvl7pPr>
            <a:lvl8pPr marL="1984568" indent="0">
              <a:buNone/>
              <a:defRPr sz="868">
                <a:solidFill>
                  <a:schemeClr val="tx1">
                    <a:tint val="75000"/>
                  </a:schemeClr>
                </a:solidFill>
              </a:defRPr>
            </a:lvl8pPr>
            <a:lvl9pPr marL="2268078" indent="0">
              <a:buNone/>
              <a:defRPr sz="86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848149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24023" y="2879938"/>
            <a:ext cx="3212862" cy="68523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827085" y="2879938"/>
            <a:ext cx="3212862" cy="68523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425124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4023" y="2648525"/>
            <a:ext cx="3197113" cy="1300285"/>
          </a:xfrm>
        </p:spPr>
        <p:txBody>
          <a:bodyPr anchor="b">
            <a:normAutofit/>
          </a:bodyPr>
          <a:lstStyle>
            <a:lvl1pPr marL="0" indent="0">
              <a:spcBef>
                <a:spcPts val="0"/>
              </a:spcBef>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ja-JP" altLang="en-US"/>
              <a:t>マスター テキストの書式設定</a:t>
            </a:r>
          </a:p>
        </p:txBody>
      </p:sp>
      <p:sp>
        <p:nvSpPr>
          <p:cNvPr id="4" name="Content Placeholder 3"/>
          <p:cNvSpPr>
            <a:spLocks noGrp="1"/>
          </p:cNvSpPr>
          <p:nvPr>
            <p:ph sz="half" idx="2"/>
          </p:nvPr>
        </p:nvSpPr>
        <p:spPr>
          <a:xfrm>
            <a:off x="524023" y="3948812"/>
            <a:ext cx="3197113" cy="5795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827086" y="2648526"/>
            <a:ext cx="3212862" cy="1300283"/>
          </a:xfrm>
        </p:spPr>
        <p:txBody>
          <a:bodyPr anchor="b"/>
          <a:lstStyle>
            <a:lvl1pPr marL="0" indent="0">
              <a:spcBef>
                <a:spcPts val="0"/>
              </a:spcBef>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ja-JP" altLang="en-US"/>
              <a:t>マスター テキストの書式設定</a:t>
            </a:r>
          </a:p>
        </p:txBody>
      </p:sp>
      <p:sp>
        <p:nvSpPr>
          <p:cNvPr id="6" name="Content Placeholder 5"/>
          <p:cNvSpPr>
            <a:spLocks noGrp="1"/>
          </p:cNvSpPr>
          <p:nvPr>
            <p:ph sz="quarter" idx="4"/>
          </p:nvPr>
        </p:nvSpPr>
        <p:spPr>
          <a:xfrm>
            <a:off x="3827086" y="3948812"/>
            <a:ext cx="3212862" cy="5795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313739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70354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165842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1618" y="719985"/>
            <a:ext cx="2437995" cy="2519940"/>
          </a:xfrm>
        </p:spPr>
        <p:txBody>
          <a:bodyPr anchor="b">
            <a:normAutofit/>
          </a:bodyPr>
          <a:lstStyle>
            <a:lvl1pPr>
              <a:defRPr sz="1984" b="0"/>
            </a:lvl1pPr>
          </a:lstStyle>
          <a:p>
            <a:r>
              <a:rPr lang="ja-JP" altLang="en-US"/>
              <a:t>マスター タイトルの書式設定</a:t>
            </a:r>
            <a:endParaRPr lang="en-US"/>
          </a:p>
        </p:txBody>
      </p:sp>
      <p:sp>
        <p:nvSpPr>
          <p:cNvPr id="3" name="Content Placeholder 2"/>
          <p:cNvSpPr>
            <a:spLocks noGrp="1"/>
          </p:cNvSpPr>
          <p:nvPr>
            <p:ph idx="1"/>
          </p:nvPr>
        </p:nvSpPr>
        <p:spPr>
          <a:xfrm>
            <a:off x="3212862" y="1559966"/>
            <a:ext cx="3827085" cy="7679831"/>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21618" y="3239928"/>
            <a:ext cx="2437995" cy="5999870"/>
          </a:xfrm>
        </p:spPr>
        <p:txBody>
          <a:bodyPr>
            <a:normAutofit/>
          </a:bodyPr>
          <a:lstStyle>
            <a:lvl1pPr marL="0" indent="0">
              <a:lnSpc>
                <a:spcPct val="90000"/>
              </a:lnSpc>
              <a:buNone/>
              <a:defRPr sz="992"/>
            </a:lvl1pPr>
            <a:lvl2pPr marL="283510" indent="0">
              <a:buNone/>
              <a:defRPr sz="744"/>
            </a:lvl2pPr>
            <a:lvl3pPr marL="567019" indent="0">
              <a:buNone/>
              <a:defRPr sz="620"/>
            </a:lvl3pPr>
            <a:lvl4pPr marL="850529" indent="0">
              <a:buNone/>
              <a:defRPr sz="558"/>
            </a:lvl4pPr>
            <a:lvl5pPr marL="1134039" indent="0">
              <a:buNone/>
              <a:defRPr sz="558"/>
            </a:lvl5pPr>
            <a:lvl6pPr marL="1417549" indent="0">
              <a:buNone/>
              <a:defRPr sz="558"/>
            </a:lvl6pPr>
            <a:lvl7pPr marL="1701058" indent="0">
              <a:buNone/>
              <a:defRPr sz="558"/>
            </a:lvl7pPr>
            <a:lvl8pPr marL="1984568" indent="0">
              <a:buNone/>
              <a:defRPr sz="558"/>
            </a:lvl8pPr>
            <a:lvl9pPr marL="2268078" indent="0">
              <a:buNone/>
              <a:defRPr sz="55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29661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441313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1618" y="719984"/>
            <a:ext cx="2437995" cy="2519945"/>
          </a:xfrm>
        </p:spPr>
        <p:txBody>
          <a:bodyPr anchor="b">
            <a:normAutofit/>
          </a:bodyPr>
          <a:lstStyle>
            <a:lvl1pPr>
              <a:defRPr sz="1984" b="0"/>
            </a:lvl1pPr>
          </a:lstStyle>
          <a:p>
            <a:r>
              <a:rPr lang="ja-JP" altLang="en-US"/>
              <a:t>マスター タイトルの書式設定</a:t>
            </a:r>
            <a:endParaRPr lang="en-US"/>
          </a:p>
        </p:txBody>
      </p:sp>
      <p:sp>
        <p:nvSpPr>
          <p:cNvPr id="3" name="Picture Placeholder 2"/>
          <p:cNvSpPr>
            <a:spLocks noGrp="1"/>
          </p:cNvSpPr>
          <p:nvPr>
            <p:ph type="pic" idx="1"/>
          </p:nvPr>
        </p:nvSpPr>
        <p:spPr>
          <a:xfrm>
            <a:off x="3212862" y="1559966"/>
            <a:ext cx="3827085" cy="7679831"/>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521618" y="3239929"/>
            <a:ext cx="2437995" cy="5999868"/>
          </a:xfrm>
        </p:spPr>
        <p:txBody>
          <a:bodyPr>
            <a:normAutofit/>
          </a:bodyPr>
          <a:lstStyle>
            <a:lvl1pPr marL="0" indent="0">
              <a:lnSpc>
                <a:spcPct val="90000"/>
              </a:lnSpc>
              <a:buNone/>
              <a:defRPr sz="992"/>
            </a:lvl1pPr>
            <a:lvl2pPr marL="283510" indent="0">
              <a:buNone/>
              <a:defRPr sz="744"/>
            </a:lvl2pPr>
            <a:lvl3pPr marL="567019" indent="0">
              <a:buNone/>
              <a:defRPr sz="620"/>
            </a:lvl3pPr>
            <a:lvl4pPr marL="850529" indent="0">
              <a:buNone/>
              <a:defRPr sz="558"/>
            </a:lvl4pPr>
            <a:lvl5pPr marL="1134039" indent="0">
              <a:buNone/>
              <a:defRPr sz="558"/>
            </a:lvl5pPr>
            <a:lvl6pPr marL="1417549" indent="0">
              <a:buNone/>
              <a:defRPr sz="558"/>
            </a:lvl6pPr>
            <a:lvl7pPr marL="1701058" indent="0">
              <a:buNone/>
              <a:defRPr sz="558"/>
            </a:lvl7pPr>
            <a:lvl8pPr marL="1984568" indent="0">
              <a:buNone/>
              <a:defRPr sz="558"/>
            </a:lvl8pPr>
            <a:lvl9pPr marL="2268078" indent="0">
              <a:buNone/>
              <a:defRPr sz="55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855857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0555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2" y="567487"/>
            <a:ext cx="1630055" cy="91523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19728" y="567488"/>
            <a:ext cx="4795669" cy="915229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2342541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44960" y="1770876"/>
            <a:ext cx="5669756" cy="3759917"/>
          </a:xfrm>
        </p:spPr>
        <p:txBody>
          <a:bodyPr anchor="b">
            <a:normAutofit/>
          </a:bodyPr>
          <a:lstStyle>
            <a:lvl1pPr algn="ctr">
              <a:defRPr sz="2990"/>
            </a:lvl1pPr>
          </a:lstStyle>
          <a:p>
            <a:r>
              <a:rPr lang="ja-JP" altLang="en-US"/>
              <a:t>マスター タイトルの書式設定</a:t>
            </a:r>
            <a:endParaRPr lang="en-US"/>
          </a:p>
        </p:txBody>
      </p:sp>
      <p:sp>
        <p:nvSpPr>
          <p:cNvPr id="3" name="Subtitle 2"/>
          <p:cNvSpPr>
            <a:spLocks noGrp="1"/>
          </p:cNvSpPr>
          <p:nvPr>
            <p:ph type="subTitle" idx="1"/>
          </p:nvPr>
        </p:nvSpPr>
        <p:spPr>
          <a:xfrm>
            <a:off x="944960" y="5672376"/>
            <a:ext cx="5669756" cy="2607442"/>
          </a:xfrm>
        </p:spPr>
        <p:txBody>
          <a:bodyPr>
            <a:normAutofit/>
          </a:bodyPr>
          <a:lstStyle>
            <a:lvl1pPr marL="0" indent="0" algn="ctr">
              <a:buNone/>
              <a:defRPr sz="1196">
                <a:solidFill>
                  <a:schemeClr val="tx1">
                    <a:lumMod val="75000"/>
                    <a:lumOff val="25000"/>
                  </a:schemeClr>
                </a:solidFill>
              </a:defRPr>
            </a:lvl1pPr>
            <a:lvl2pPr marL="227802" indent="0" algn="ctr">
              <a:buNone/>
              <a:defRPr sz="1395"/>
            </a:lvl2pPr>
            <a:lvl3pPr marL="455603" indent="0" algn="ctr">
              <a:buNone/>
              <a:defRPr sz="1196"/>
            </a:lvl3pPr>
            <a:lvl4pPr marL="683404" indent="0" algn="ctr">
              <a:buNone/>
              <a:defRPr sz="996"/>
            </a:lvl4pPr>
            <a:lvl5pPr marL="911206" indent="0" algn="ctr">
              <a:buNone/>
              <a:defRPr sz="996"/>
            </a:lvl5pPr>
            <a:lvl6pPr marL="1139007" indent="0" algn="ctr">
              <a:buNone/>
              <a:defRPr sz="996"/>
            </a:lvl6pPr>
            <a:lvl7pPr marL="1366808" indent="0" algn="ctr">
              <a:buNone/>
              <a:defRPr sz="996"/>
            </a:lvl7pPr>
            <a:lvl8pPr marL="1594610" indent="0" algn="ctr">
              <a:buNone/>
              <a:defRPr sz="996"/>
            </a:lvl8pPr>
            <a:lvl9pPr marL="1822412" indent="0" algn="ctr">
              <a:buNone/>
              <a:defRPr sz="996"/>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961191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2640686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0" y="2696671"/>
            <a:ext cx="6520220" cy="4489993"/>
          </a:xfrm>
        </p:spPr>
        <p:txBody>
          <a:bodyPr anchor="b">
            <a:normAutofit/>
          </a:bodyPr>
          <a:lstStyle>
            <a:lvl1pPr>
              <a:defRPr sz="2990" b="0"/>
            </a:lvl1pPr>
          </a:lstStyle>
          <a:p>
            <a:r>
              <a:rPr lang="ja-JP" altLang="en-US"/>
              <a:t>マスター タイトルの書式設定</a:t>
            </a:r>
            <a:endParaRPr lang="en-US"/>
          </a:p>
        </p:txBody>
      </p:sp>
      <p:sp>
        <p:nvSpPr>
          <p:cNvPr id="3" name="Text Placeholder 2"/>
          <p:cNvSpPr>
            <a:spLocks noGrp="1"/>
          </p:cNvSpPr>
          <p:nvPr>
            <p:ph type="body" idx="1"/>
          </p:nvPr>
        </p:nvSpPr>
        <p:spPr>
          <a:xfrm>
            <a:off x="515790" y="7169345"/>
            <a:ext cx="6520220" cy="2362447"/>
          </a:xfrm>
        </p:spPr>
        <p:txBody>
          <a:bodyPr anchor="t">
            <a:normAutofit/>
          </a:bodyPr>
          <a:lstStyle>
            <a:lvl1pPr marL="0" indent="0">
              <a:buNone/>
              <a:defRPr sz="1196">
                <a:solidFill>
                  <a:schemeClr val="tx1">
                    <a:lumMod val="75000"/>
                    <a:lumOff val="25000"/>
                  </a:schemeClr>
                </a:solidFill>
              </a:defRPr>
            </a:lvl1pPr>
            <a:lvl2pPr marL="227802" indent="0">
              <a:buNone/>
              <a:defRPr sz="897">
                <a:solidFill>
                  <a:schemeClr val="tx1">
                    <a:tint val="75000"/>
                  </a:schemeClr>
                </a:solidFill>
              </a:defRPr>
            </a:lvl2pPr>
            <a:lvl3pPr marL="455603" indent="0">
              <a:buNone/>
              <a:defRPr sz="797">
                <a:solidFill>
                  <a:schemeClr val="tx1">
                    <a:tint val="75000"/>
                  </a:schemeClr>
                </a:solidFill>
              </a:defRPr>
            </a:lvl3pPr>
            <a:lvl4pPr marL="683404" indent="0">
              <a:buNone/>
              <a:defRPr sz="697">
                <a:solidFill>
                  <a:schemeClr val="tx1">
                    <a:tint val="75000"/>
                  </a:schemeClr>
                </a:solidFill>
              </a:defRPr>
            </a:lvl4pPr>
            <a:lvl5pPr marL="911206" indent="0">
              <a:buNone/>
              <a:defRPr sz="697">
                <a:solidFill>
                  <a:schemeClr val="tx1">
                    <a:tint val="75000"/>
                  </a:schemeClr>
                </a:solidFill>
              </a:defRPr>
            </a:lvl5pPr>
            <a:lvl6pPr marL="1139007" indent="0">
              <a:buNone/>
              <a:defRPr sz="697">
                <a:solidFill>
                  <a:schemeClr val="tx1">
                    <a:tint val="75000"/>
                  </a:schemeClr>
                </a:solidFill>
              </a:defRPr>
            </a:lvl6pPr>
            <a:lvl7pPr marL="1366808" indent="0">
              <a:buNone/>
              <a:defRPr sz="697">
                <a:solidFill>
                  <a:schemeClr val="tx1">
                    <a:tint val="75000"/>
                  </a:schemeClr>
                </a:solidFill>
              </a:defRPr>
            </a:lvl7pPr>
            <a:lvl8pPr marL="1594610" indent="0">
              <a:buNone/>
              <a:defRPr sz="697">
                <a:solidFill>
                  <a:schemeClr val="tx1">
                    <a:tint val="75000"/>
                  </a:schemeClr>
                </a:solidFill>
              </a:defRPr>
            </a:lvl8pPr>
            <a:lvl9pPr marL="1822412" indent="0">
              <a:buNone/>
              <a:defRPr sz="69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93808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24023" y="2879939"/>
            <a:ext cx="3212862" cy="68523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827085" y="2879939"/>
            <a:ext cx="3212862" cy="68523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791231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4024" y="2648526"/>
            <a:ext cx="3197113" cy="1300285"/>
          </a:xfrm>
        </p:spPr>
        <p:txBody>
          <a:bodyPr anchor="b">
            <a:normAutofit/>
          </a:bodyPr>
          <a:lstStyle>
            <a:lvl1pPr marL="0" indent="0">
              <a:spcBef>
                <a:spcPts val="0"/>
              </a:spcBef>
              <a:buNone/>
              <a:defRPr sz="1196" b="1"/>
            </a:lvl1pPr>
            <a:lvl2pPr marL="227802" indent="0">
              <a:buNone/>
              <a:defRPr sz="996" b="1"/>
            </a:lvl2pPr>
            <a:lvl3pPr marL="455603" indent="0">
              <a:buNone/>
              <a:defRPr sz="897" b="1"/>
            </a:lvl3pPr>
            <a:lvl4pPr marL="683404" indent="0">
              <a:buNone/>
              <a:defRPr sz="797" b="1"/>
            </a:lvl4pPr>
            <a:lvl5pPr marL="911206" indent="0">
              <a:buNone/>
              <a:defRPr sz="797" b="1"/>
            </a:lvl5pPr>
            <a:lvl6pPr marL="1139007" indent="0">
              <a:buNone/>
              <a:defRPr sz="797" b="1"/>
            </a:lvl6pPr>
            <a:lvl7pPr marL="1366808" indent="0">
              <a:buNone/>
              <a:defRPr sz="797" b="1"/>
            </a:lvl7pPr>
            <a:lvl8pPr marL="1594610" indent="0">
              <a:buNone/>
              <a:defRPr sz="797" b="1"/>
            </a:lvl8pPr>
            <a:lvl9pPr marL="1822412" indent="0">
              <a:buNone/>
              <a:defRPr sz="797" b="1"/>
            </a:lvl9pPr>
          </a:lstStyle>
          <a:p>
            <a:pPr lvl="0"/>
            <a:r>
              <a:rPr lang="ja-JP" altLang="en-US"/>
              <a:t>マスター テキストの書式設定</a:t>
            </a:r>
          </a:p>
        </p:txBody>
      </p:sp>
      <p:sp>
        <p:nvSpPr>
          <p:cNvPr id="4" name="Content Placeholder 3"/>
          <p:cNvSpPr>
            <a:spLocks noGrp="1"/>
          </p:cNvSpPr>
          <p:nvPr>
            <p:ph sz="half" idx="2"/>
          </p:nvPr>
        </p:nvSpPr>
        <p:spPr>
          <a:xfrm>
            <a:off x="524024" y="3948813"/>
            <a:ext cx="3197113" cy="5795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827086" y="2648527"/>
            <a:ext cx="3212862" cy="1300283"/>
          </a:xfrm>
        </p:spPr>
        <p:txBody>
          <a:bodyPr anchor="b"/>
          <a:lstStyle>
            <a:lvl1pPr marL="0" indent="0">
              <a:spcBef>
                <a:spcPts val="0"/>
              </a:spcBef>
              <a:buNone/>
              <a:defRPr sz="1196" b="1"/>
            </a:lvl1pPr>
            <a:lvl2pPr marL="227802" indent="0">
              <a:buNone/>
              <a:defRPr sz="996" b="1"/>
            </a:lvl2pPr>
            <a:lvl3pPr marL="455603" indent="0">
              <a:buNone/>
              <a:defRPr sz="897" b="1"/>
            </a:lvl3pPr>
            <a:lvl4pPr marL="683404" indent="0">
              <a:buNone/>
              <a:defRPr sz="797" b="1"/>
            </a:lvl4pPr>
            <a:lvl5pPr marL="911206" indent="0">
              <a:buNone/>
              <a:defRPr sz="797" b="1"/>
            </a:lvl5pPr>
            <a:lvl6pPr marL="1139007" indent="0">
              <a:buNone/>
              <a:defRPr sz="797" b="1"/>
            </a:lvl6pPr>
            <a:lvl7pPr marL="1366808" indent="0">
              <a:buNone/>
              <a:defRPr sz="797" b="1"/>
            </a:lvl7pPr>
            <a:lvl8pPr marL="1594610" indent="0">
              <a:buNone/>
              <a:defRPr sz="797" b="1"/>
            </a:lvl8pPr>
            <a:lvl9pPr marL="1822412" indent="0">
              <a:buNone/>
              <a:defRPr sz="797" b="1"/>
            </a:lvl9pPr>
          </a:lstStyle>
          <a:p>
            <a:pPr lvl="0"/>
            <a:r>
              <a:rPr lang="ja-JP" altLang="en-US"/>
              <a:t>マスター テキストの書式設定</a:t>
            </a:r>
          </a:p>
        </p:txBody>
      </p:sp>
      <p:sp>
        <p:nvSpPr>
          <p:cNvPr id="6" name="Content Placeholder 5"/>
          <p:cNvSpPr>
            <a:spLocks noGrp="1"/>
          </p:cNvSpPr>
          <p:nvPr>
            <p:ph sz="quarter" idx="4"/>
          </p:nvPr>
        </p:nvSpPr>
        <p:spPr>
          <a:xfrm>
            <a:off x="3827086" y="3948813"/>
            <a:ext cx="3212862" cy="5795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230184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4068647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41195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0" y="2696670"/>
            <a:ext cx="6520220" cy="4489993"/>
          </a:xfrm>
        </p:spPr>
        <p:txBody>
          <a:bodyPr anchor="b">
            <a:normAutofit/>
          </a:bodyPr>
          <a:lstStyle>
            <a:lvl1pPr>
              <a:defRPr sz="3721" b="0"/>
            </a:lvl1pPr>
          </a:lstStyle>
          <a:p>
            <a:r>
              <a:rPr lang="ja-JP" altLang="en-US"/>
              <a:t>マスター タイトルの書式設定</a:t>
            </a:r>
            <a:endParaRPr lang="en-US"/>
          </a:p>
        </p:txBody>
      </p:sp>
      <p:sp>
        <p:nvSpPr>
          <p:cNvPr id="3" name="Text Placeholder 2"/>
          <p:cNvSpPr>
            <a:spLocks noGrp="1"/>
          </p:cNvSpPr>
          <p:nvPr>
            <p:ph type="body" idx="1"/>
          </p:nvPr>
        </p:nvSpPr>
        <p:spPr>
          <a:xfrm>
            <a:off x="515790" y="7169344"/>
            <a:ext cx="6520220" cy="2362447"/>
          </a:xfrm>
        </p:spPr>
        <p:txBody>
          <a:bodyPr anchor="t">
            <a:normAutofit/>
          </a:bodyPr>
          <a:lstStyle>
            <a:lvl1pPr marL="0" indent="0">
              <a:buNone/>
              <a:defRPr sz="1488">
                <a:solidFill>
                  <a:schemeClr val="tx1">
                    <a:lumMod val="75000"/>
                    <a:lumOff val="25000"/>
                  </a:schemeClr>
                </a:solidFill>
              </a:defRPr>
            </a:lvl1pPr>
            <a:lvl2pPr marL="283510" indent="0">
              <a:buNone/>
              <a:defRPr sz="1116">
                <a:solidFill>
                  <a:schemeClr val="tx1">
                    <a:tint val="75000"/>
                  </a:schemeClr>
                </a:solidFill>
              </a:defRPr>
            </a:lvl2pPr>
            <a:lvl3pPr marL="567019" indent="0">
              <a:buNone/>
              <a:defRPr sz="992">
                <a:solidFill>
                  <a:schemeClr val="tx1">
                    <a:tint val="75000"/>
                  </a:schemeClr>
                </a:solidFill>
              </a:defRPr>
            </a:lvl3pPr>
            <a:lvl4pPr marL="850529" indent="0">
              <a:buNone/>
              <a:defRPr sz="868">
                <a:solidFill>
                  <a:schemeClr val="tx1">
                    <a:tint val="75000"/>
                  </a:schemeClr>
                </a:solidFill>
              </a:defRPr>
            </a:lvl4pPr>
            <a:lvl5pPr marL="1134039" indent="0">
              <a:buNone/>
              <a:defRPr sz="868">
                <a:solidFill>
                  <a:schemeClr val="tx1">
                    <a:tint val="75000"/>
                  </a:schemeClr>
                </a:solidFill>
              </a:defRPr>
            </a:lvl5pPr>
            <a:lvl6pPr marL="1417549" indent="0">
              <a:buNone/>
              <a:defRPr sz="868">
                <a:solidFill>
                  <a:schemeClr val="tx1">
                    <a:tint val="75000"/>
                  </a:schemeClr>
                </a:solidFill>
              </a:defRPr>
            </a:lvl6pPr>
            <a:lvl7pPr marL="1701058" indent="0">
              <a:buNone/>
              <a:defRPr sz="868">
                <a:solidFill>
                  <a:schemeClr val="tx1">
                    <a:tint val="75000"/>
                  </a:schemeClr>
                </a:solidFill>
              </a:defRPr>
            </a:lvl7pPr>
            <a:lvl8pPr marL="1984568" indent="0">
              <a:buNone/>
              <a:defRPr sz="868">
                <a:solidFill>
                  <a:schemeClr val="tx1">
                    <a:tint val="75000"/>
                  </a:schemeClr>
                </a:solidFill>
              </a:defRPr>
            </a:lvl8pPr>
            <a:lvl9pPr marL="2268078" indent="0">
              <a:buNone/>
              <a:defRPr sz="86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280185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1618" y="719985"/>
            <a:ext cx="2437995" cy="2519940"/>
          </a:xfrm>
        </p:spPr>
        <p:txBody>
          <a:bodyPr anchor="b">
            <a:normAutofit/>
          </a:bodyPr>
          <a:lstStyle>
            <a:lvl1pPr>
              <a:defRPr sz="1594" b="0"/>
            </a:lvl1pPr>
          </a:lstStyle>
          <a:p>
            <a:r>
              <a:rPr lang="ja-JP" altLang="en-US"/>
              <a:t>マスター タイトルの書式設定</a:t>
            </a:r>
            <a:endParaRPr lang="en-US"/>
          </a:p>
        </p:txBody>
      </p:sp>
      <p:sp>
        <p:nvSpPr>
          <p:cNvPr id="3" name="Content Placeholder 2"/>
          <p:cNvSpPr>
            <a:spLocks noGrp="1"/>
          </p:cNvSpPr>
          <p:nvPr>
            <p:ph idx="1"/>
          </p:nvPr>
        </p:nvSpPr>
        <p:spPr>
          <a:xfrm>
            <a:off x="3212862" y="1559967"/>
            <a:ext cx="3827085" cy="7679831"/>
          </a:xfrm>
        </p:spPr>
        <p:txBody>
          <a:bodyPr/>
          <a:lstStyle>
            <a:lvl1pPr>
              <a:defRPr sz="1594"/>
            </a:lvl1pPr>
            <a:lvl2pPr>
              <a:defRPr sz="1395"/>
            </a:lvl2pPr>
            <a:lvl3pPr>
              <a:defRPr sz="1196"/>
            </a:lvl3pPr>
            <a:lvl4pPr>
              <a:defRPr sz="996"/>
            </a:lvl4pPr>
            <a:lvl5pPr>
              <a:defRPr sz="996"/>
            </a:lvl5pPr>
            <a:lvl6pPr>
              <a:defRPr sz="996"/>
            </a:lvl6pPr>
            <a:lvl7pPr>
              <a:defRPr sz="996"/>
            </a:lvl7pPr>
            <a:lvl8pPr>
              <a:defRPr sz="996"/>
            </a:lvl8pPr>
            <a:lvl9pPr>
              <a:defRPr sz="99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21618" y="3239928"/>
            <a:ext cx="2437995" cy="5999870"/>
          </a:xfrm>
        </p:spPr>
        <p:txBody>
          <a:bodyPr>
            <a:normAutofit/>
          </a:bodyPr>
          <a:lstStyle>
            <a:lvl1pPr marL="0" indent="0">
              <a:lnSpc>
                <a:spcPct val="90000"/>
              </a:lnSpc>
              <a:buNone/>
              <a:defRPr sz="797"/>
            </a:lvl1pPr>
            <a:lvl2pPr marL="227802" indent="0">
              <a:buNone/>
              <a:defRPr sz="598"/>
            </a:lvl2pPr>
            <a:lvl3pPr marL="455603" indent="0">
              <a:buNone/>
              <a:defRPr sz="498"/>
            </a:lvl3pPr>
            <a:lvl4pPr marL="683404" indent="0">
              <a:buNone/>
              <a:defRPr sz="449"/>
            </a:lvl4pPr>
            <a:lvl5pPr marL="911206" indent="0">
              <a:buNone/>
              <a:defRPr sz="449"/>
            </a:lvl5pPr>
            <a:lvl6pPr marL="1139007" indent="0">
              <a:buNone/>
              <a:defRPr sz="449"/>
            </a:lvl6pPr>
            <a:lvl7pPr marL="1366808" indent="0">
              <a:buNone/>
              <a:defRPr sz="449"/>
            </a:lvl7pPr>
            <a:lvl8pPr marL="1594610" indent="0">
              <a:buNone/>
              <a:defRPr sz="449"/>
            </a:lvl8pPr>
            <a:lvl9pPr marL="1822412" indent="0">
              <a:buNone/>
              <a:defRPr sz="44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4059872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1618" y="719984"/>
            <a:ext cx="2437995" cy="2519945"/>
          </a:xfrm>
        </p:spPr>
        <p:txBody>
          <a:bodyPr anchor="b">
            <a:normAutofit/>
          </a:bodyPr>
          <a:lstStyle>
            <a:lvl1pPr>
              <a:defRPr sz="1594" b="0"/>
            </a:lvl1pPr>
          </a:lstStyle>
          <a:p>
            <a:r>
              <a:rPr lang="ja-JP" altLang="en-US"/>
              <a:t>マスター タイトルの書式設定</a:t>
            </a:r>
            <a:endParaRPr lang="en-US"/>
          </a:p>
        </p:txBody>
      </p:sp>
      <p:sp>
        <p:nvSpPr>
          <p:cNvPr id="3" name="Picture Placeholder 2"/>
          <p:cNvSpPr>
            <a:spLocks noGrp="1"/>
          </p:cNvSpPr>
          <p:nvPr>
            <p:ph type="pic" idx="1"/>
          </p:nvPr>
        </p:nvSpPr>
        <p:spPr>
          <a:xfrm>
            <a:off x="3212862" y="1559967"/>
            <a:ext cx="3827085" cy="7679831"/>
          </a:xfrm>
        </p:spPr>
        <p:txBody>
          <a:bodyPr/>
          <a:lstStyle>
            <a:lvl1pPr marL="0" indent="0">
              <a:buNone/>
              <a:defRPr sz="1594"/>
            </a:lvl1pPr>
            <a:lvl2pPr marL="227802" indent="0">
              <a:buNone/>
              <a:defRPr sz="1395"/>
            </a:lvl2pPr>
            <a:lvl3pPr marL="455603" indent="0">
              <a:buNone/>
              <a:defRPr sz="1196"/>
            </a:lvl3pPr>
            <a:lvl4pPr marL="683404" indent="0">
              <a:buNone/>
              <a:defRPr sz="996"/>
            </a:lvl4pPr>
            <a:lvl5pPr marL="911206" indent="0">
              <a:buNone/>
              <a:defRPr sz="996"/>
            </a:lvl5pPr>
            <a:lvl6pPr marL="1139007" indent="0">
              <a:buNone/>
              <a:defRPr sz="996"/>
            </a:lvl6pPr>
            <a:lvl7pPr marL="1366808" indent="0">
              <a:buNone/>
              <a:defRPr sz="996"/>
            </a:lvl7pPr>
            <a:lvl8pPr marL="1594610" indent="0">
              <a:buNone/>
              <a:defRPr sz="996"/>
            </a:lvl8pPr>
            <a:lvl9pPr marL="1822412" indent="0">
              <a:buNone/>
              <a:defRPr sz="996"/>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521618" y="3239929"/>
            <a:ext cx="2437995" cy="5999868"/>
          </a:xfrm>
        </p:spPr>
        <p:txBody>
          <a:bodyPr>
            <a:normAutofit/>
          </a:bodyPr>
          <a:lstStyle>
            <a:lvl1pPr marL="0" indent="0">
              <a:lnSpc>
                <a:spcPct val="90000"/>
              </a:lnSpc>
              <a:buNone/>
              <a:defRPr sz="797"/>
            </a:lvl1pPr>
            <a:lvl2pPr marL="227802" indent="0">
              <a:buNone/>
              <a:defRPr sz="598"/>
            </a:lvl2pPr>
            <a:lvl3pPr marL="455603" indent="0">
              <a:buNone/>
              <a:defRPr sz="498"/>
            </a:lvl3pPr>
            <a:lvl4pPr marL="683404" indent="0">
              <a:buNone/>
              <a:defRPr sz="449"/>
            </a:lvl4pPr>
            <a:lvl5pPr marL="911206" indent="0">
              <a:buNone/>
              <a:defRPr sz="449"/>
            </a:lvl5pPr>
            <a:lvl6pPr marL="1139007" indent="0">
              <a:buNone/>
              <a:defRPr sz="449"/>
            </a:lvl6pPr>
            <a:lvl7pPr marL="1366808" indent="0">
              <a:buNone/>
              <a:defRPr sz="449"/>
            </a:lvl7pPr>
            <a:lvl8pPr marL="1594610" indent="0">
              <a:buNone/>
              <a:defRPr sz="449"/>
            </a:lvl8pPr>
            <a:lvl9pPr marL="1822412" indent="0">
              <a:buNone/>
              <a:defRPr sz="44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544544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990612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7487"/>
            <a:ext cx="1630055" cy="91523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19729" y="567488"/>
            <a:ext cx="4795669" cy="915229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424191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24023" y="2879938"/>
            <a:ext cx="3212862" cy="68523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827085" y="2879938"/>
            <a:ext cx="3212862" cy="68523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3724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4023" y="2648525"/>
            <a:ext cx="3197113" cy="1300285"/>
          </a:xfrm>
        </p:spPr>
        <p:txBody>
          <a:bodyPr anchor="b">
            <a:normAutofit/>
          </a:bodyPr>
          <a:lstStyle>
            <a:lvl1pPr marL="0" indent="0">
              <a:spcBef>
                <a:spcPts val="0"/>
              </a:spcBef>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ja-JP" altLang="en-US"/>
              <a:t>マスター テキストの書式設定</a:t>
            </a:r>
          </a:p>
        </p:txBody>
      </p:sp>
      <p:sp>
        <p:nvSpPr>
          <p:cNvPr id="4" name="Content Placeholder 3"/>
          <p:cNvSpPr>
            <a:spLocks noGrp="1"/>
          </p:cNvSpPr>
          <p:nvPr>
            <p:ph sz="half" idx="2"/>
          </p:nvPr>
        </p:nvSpPr>
        <p:spPr>
          <a:xfrm>
            <a:off x="524023" y="3948812"/>
            <a:ext cx="3197113" cy="5795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827086" y="2648526"/>
            <a:ext cx="3212862" cy="1300283"/>
          </a:xfrm>
        </p:spPr>
        <p:txBody>
          <a:bodyPr anchor="b"/>
          <a:lstStyle>
            <a:lvl1pPr marL="0" indent="0">
              <a:spcBef>
                <a:spcPts val="0"/>
              </a:spcBef>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ja-JP" altLang="en-US"/>
              <a:t>マスター テキストの書式設定</a:t>
            </a:r>
          </a:p>
        </p:txBody>
      </p:sp>
      <p:sp>
        <p:nvSpPr>
          <p:cNvPr id="6" name="Content Placeholder 5"/>
          <p:cNvSpPr>
            <a:spLocks noGrp="1"/>
          </p:cNvSpPr>
          <p:nvPr>
            <p:ph sz="quarter" idx="4"/>
          </p:nvPr>
        </p:nvSpPr>
        <p:spPr>
          <a:xfrm>
            <a:off x="3827086" y="3948812"/>
            <a:ext cx="3212862" cy="5795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95140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06033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404270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1618" y="719985"/>
            <a:ext cx="2437995" cy="2519940"/>
          </a:xfrm>
        </p:spPr>
        <p:txBody>
          <a:bodyPr anchor="b">
            <a:normAutofit/>
          </a:bodyPr>
          <a:lstStyle>
            <a:lvl1pPr>
              <a:defRPr sz="1984" b="0"/>
            </a:lvl1pPr>
          </a:lstStyle>
          <a:p>
            <a:r>
              <a:rPr lang="ja-JP" altLang="en-US"/>
              <a:t>マスター タイトルの書式設定</a:t>
            </a:r>
            <a:endParaRPr lang="en-US"/>
          </a:p>
        </p:txBody>
      </p:sp>
      <p:sp>
        <p:nvSpPr>
          <p:cNvPr id="3" name="Content Placeholder 2"/>
          <p:cNvSpPr>
            <a:spLocks noGrp="1"/>
          </p:cNvSpPr>
          <p:nvPr>
            <p:ph idx="1"/>
          </p:nvPr>
        </p:nvSpPr>
        <p:spPr>
          <a:xfrm>
            <a:off x="3212862" y="1559966"/>
            <a:ext cx="3827085" cy="7679831"/>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21618" y="3239928"/>
            <a:ext cx="2437995" cy="5999870"/>
          </a:xfrm>
        </p:spPr>
        <p:txBody>
          <a:bodyPr>
            <a:normAutofit/>
          </a:bodyPr>
          <a:lstStyle>
            <a:lvl1pPr marL="0" indent="0">
              <a:lnSpc>
                <a:spcPct val="90000"/>
              </a:lnSpc>
              <a:buNone/>
              <a:defRPr sz="992"/>
            </a:lvl1pPr>
            <a:lvl2pPr marL="283510" indent="0">
              <a:buNone/>
              <a:defRPr sz="744"/>
            </a:lvl2pPr>
            <a:lvl3pPr marL="567019" indent="0">
              <a:buNone/>
              <a:defRPr sz="620"/>
            </a:lvl3pPr>
            <a:lvl4pPr marL="850529" indent="0">
              <a:buNone/>
              <a:defRPr sz="558"/>
            </a:lvl4pPr>
            <a:lvl5pPr marL="1134039" indent="0">
              <a:buNone/>
              <a:defRPr sz="558"/>
            </a:lvl5pPr>
            <a:lvl6pPr marL="1417549" indent="0">
              <a:buNone/>
              <a:defRPr sz="558"/>
            </a:lvl6pPr>
            <a:lvl7pPr marL="1701058" indent="0">
              <a:buNone/>
              <a:defRPr sz="558"/>
            </a:lvl7pPr>
            <a:lvl8pPr marL="1984568" indent="0">
              <a:buNone/>
              <a:defRPr sz="558"/>
            </a:lvl8pPr>
            <a:lvl9pPr marL="2268078" indent="0">
              <a:buNone/>
              <a:defRPr sz="55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328355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1618" y="719984"/>
            <a:ext cx="2437995" cy="2519945"/>
          </a:xfrm>
        </p:spPr>
        <p:txBody>
          <a:bodyPr anchor="b">
            <a:normAutofit/>
          </a:bodyPr>
          <a:lstStyle>
            <a:lvl1pPr>
              <a:defRPr sz="1984" b="0"/>
            </a:lvl1pPr>
          </a:lstStyle>
          <a:p>
            <a:r>
              <a:rPr lang="ja-JP" altLang="en-US"/>
              <a:t>マスター タイトルの書式設定</a:t>
            </a:r>
            <a:endParaRPr lang="en-US"/>
          </a:p>
        </p:txBody>
      </p:sp>
      <p:sp>
        <p:nvSpPr>
          <p:cNvPr id="3" name="Picture Placeholder 2"/>
          <p:cNvSpPr>
            <a:spLocks noGrp="1"/>
          </p:cNvSpPr>
          <p:nvPr>
            <p:ph type="pic" idx="1"/>
          </p:nvPr>
        </p:nvSpPr>
        <p:spPr>
          <a:xfrm>
            <a:off x="3212862" y="1559966"/>
            <a:ext cx="3827085" cy="7679831"/>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521618" y="3239929"/>
            <a:ext cx="2437995" cy="5999868"/>
          </a:xfrm>
        </p:spPr>
        <p:txBody>
          <a:bodyPr>
            <a:normAutofit/>
          </a:bodyPr>
          <a:lstStyle>
            <a:lvl1pPr marL="0" indent="0">
              <a:lnSpc>
                <a:spcPct val="90000"/>
              </a:lnSpc>
              <a:buNone/>
              <a:defRPr sz="992"/>
            </a:lvl1pPr>
            <a:lvl2pPr marL="283510" indent="0">
              <a:buNone/>
              <a:defRPr sz="744"/>
            </a:lvl2pPr>
            <a:lvl3pPr marL="567019" indent="0">
              <a:buNone/>
              <a:defRPr sz="620"/>
            </a:lvl3pPr>
            <a:lvl4pPr marL="850529" indent="0">
              <a:buNone/>
              <a:defRPr sz="558"/>
            </a:lvl4pPr>
            <a:lvl5pPr marL="1134039" indent="0">
              <a:buNone/>
              <a:defRPr sz="558"/>
            </a:lvl5pPr>
            <a:lvl6pPr marL="1417549" indent="0">
              <a:buNone/>
              <a:defRPr sz="558"/>
            </a:lvl6pPr>
            <a:lvl7pPr marL="1701058" indent="0">
              <a:buNone/>
              <a:defRPr sz="558"/>
            </a:lvl7pPr>
            <a:lvl8pPr marL="1984568" indent="0">
              <a:buNone/>
              <a:defRPr sz="558"/>
            </a:lvl8pPr>
            <a:lvl9pPr marL="2268078" indent="0">
              <a:buNone/>
              <a:defRPr sz="55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C0752F-D745-4BDD-AB44-0C7901694ACF}" type="datetimeFigureOut">
              <a:rPr kumimoji="1" lang="ja-JP" altLang="en-US" smtClean="0"/>
              <a:pPr/>
              <a:t>2026/6/1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1150359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023" y="575988"/>
            <a:ext cx="6520220" cy="208745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24023" y="2879938"/>
            <a:ext cx="6520220" cy="685234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19728" y="10009781"/>
            <a:ext cx="1700927" cy="574987"/>
          </a:xfrm>
          <a:prstGeom prst="rect">
            <a:avLst/>
          </a:prstGeom>
        </p:spPr>
        <p:txBody>
          <a:bodyPr vert="horz" lIns="91440" tIns="45720" rIns="91440" bIns="45720" rtlCol="0" anchor="ctr"/>
          <a:lstStyle>
            <a:lvl1pPr algn="l">
              <a:defRPr sz="682">
                <a:solidFill>
                  <a:schemeClr val="tx1">
                    <a:lumMod val="65000"/>
                    <a:lumOff val="35000"/>
                  </a:schemeClr>
                </a:solidFill>
              </a:defRPr>
            </a:lvl1p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3"/>
          </p:nvPr>
        </p:nvSpPr>
        <p:spPr>
          <a:xfrm>
            <a:off x="2504143" y="10009781"/>
            <a:ext cx="2551390" cy="574987"/>
          </a:xfrm>
          <a:prstGeom prst="rect">
            <a:avLst/>
          </a:prstGeom>
        </p:spPr>
        <p:txBody>
          <a:bodyPr vert="horz" lIns="91440" tIns="45720" rIns="91440" bIns="45720" rtlCol="0" anchor="ctr"/>
          <a:lstStyle>
            <a:lvl1pPr algn="ctr">
              <a:defRPr sz="682">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5343316" y="10009781"/>
            <a:ext cx="1700927" cy="574987"/>
          </a:xfrm>
          <a:prstGeom prst="rect">
            <a:avLst/>
          </a:prstGeom>
        </p:spPr>
        <p:txBody>
          <a:bodyPr vert="horz" lIns="91440" tIns="45720" rIns="91440" bIns="45720" rtlCol="0" anchor="ctr"/>
          <a:lstStyle>
            <a:lvl1pPr algn="r">
              <a:defRPr sz="682">
                <a:solidFill>
                  <a:schemeClr val="tx1">
                    <a:tint val="75000"/>
                  </a:schemeClr>
                </a:solidFill>
              </a:defRPr>
            </a:lvl1p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90437105"/>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567019" rtl="0" eaLnBrk="1" latinLnBrk="0" hangingPunct="1">
        <a:lnSpc>
          <a:spcPct val="90000"/>
        </a:lnSpc>
        <a:spcBef>
          <a:spcPct val="0"/>
        </a:spcBef>
        <a:buNone/>
        <a:defRPr kumimoji="1"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Wingdings 2" pitchFamily="18" charset="2"/>
        <a:buChar char=""/>
        <a:defRPr kumimoji="1"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Wingdings 2" pitchFamily="18" charset="2"/>
        <a:buChar char=""/>
        <a:defRPr kumimoji="1"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Wingdings 2" pitchFamily="18" charset="2"/>
        <a:buChar char=""/>
        <a:defRPr kumimoji="1"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Wingdings 2" pitchFamily="18" charset="2"/>
        <a:buChar char=""/>
        <a:defRPr kumimoji="1"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Wingdings 2" pitchFamily="18" charset="2"/>
        <a:buChar char=""/>
        <a:defRPr kumimoji="1" sz="1116" kern="1200">
          <a:solidFill>
            <a:schemeClr val="tx1"/>
          </a:solidFill>
          <a:latin typeface="+mn-lt"/>
          <a:ea typeface="+mn-ea"/>
          <a:cs typeface="+mn-cs"/>
        </a:defRPr>
      </a:lvl5pPr>
      <a:lvl6pPr marL="155930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6pPr>
      <a:lvl7pPr marL="184281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7pPr>
      <a:lvl8pPr marL="212632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8pPr>
      <a:lvl9pPr marL="240983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9pPr>
    </p:bodyStyle>
    <p:otherStyle>
      <a:defPPr>
        <a:defRPr lang="en-US"/>
      </a:defPPr>
      <a:lvl1pPr marL="0" algn="l" defTabSz="567019" rtl="0" eaLnBrk="1" latinLnBrk="0" hangingPunct="1">
        <a:defRPr kumimoji="1" sz="1116" kern="1200">
          <a:solidFill>
            <a:schemeClr val="tx1"/>
          </a:solidFill>
          <a:latin typeface="+mn-lt"/>
          <a:ea typeface="+mn-ea"/>
          <a:cs typeface="+mn-cs"/>
        </a:defRPr>
      </a:lvl1pPr>
      <a:lvl2pPr marL="283510" algn="l" defTabSz="567019" rtl="0" eaLnBrk="1" latinLnBrk="0" hangingPunct="1">
        <a:defRPr kumimoji="1" sz="1116" kern="1200">
          <a:solidFill>
            <a:schemeClr val="tx1"/>
          </a:solidFill>
          <a:latin typeface="+mn-lt"/>
          <a:ea typeface="+mn-ea"/>
          <a:cs typeface="+mn-cs"/>
        </a:defRPr>
      </a:lvl2pPr>
      <a:lvl3pPr marL="567019" algn="l" defTabSz="567019" rtl="0" eaLnBrk="1" latinLnBrk="0" hangingPunct="1">
        <a:defRPr kumimoji="1" sz="1116" kern="1200">
          <a:solidFill>
            <a:schemeClr val="tx1"/>
          </a:solidFill>
          <a:latin typeface="+mn-lt"/>
          <a:ea typeface="+mn-ea"/>
          <a:cs typeface="+mn-cs"/>
        </a:defRPr>
      </a:lvl3pPr>
      <a:lvl4pPr marL="850529" algn="l" defTabSz="567019" rtl="0" eaLnBrk="1" latinLnBrk="0" hangingPunct="1">
        <a:defRPr kumimoji="1" sz="1116" kern="1200">
          <a:solidFill>
            <a:schemeClr val="tx1"/>
          </a:solidFill>
          <a:latin typeface="+mn-lt"/>
          <a:ea typeface="+mn-ea"/>
          <a:cs typeface="+mn-cs"/>
        </a:defRPr>
      </a:lvl4pPr>
      <a:lvl5pPr marL="1134039" algn="l" defTabSz="567019" rtl="0" eaLnBrk="1" latinLnBrk="0" hangingPunct="1">
        <a:defRPr kumimoji="1" sz="1116" kern="1200">
          <a:solidFill>
            <a:schemeClr val="tx1"/>
          </a:solidFill>
          <a:latin typeface="+mn-lt"/>
          <a:ea typeface="+mn-ea"/>
          <a:cs typeface="+mn-cs"/>
        </a:defRPr>
      </a:lvl5pPr>
      <a:lvl6pPr marL="1417549" algn="l" defTabSz="567019" rtl="0" eaLnBrk="1" latinLnBrk="0" hangingPunct="1">
        <a:defRPr kumimoji="1" sz="1116" kern="1200">
          <a:solidFill>
            <a:schemeClr val="tx1"/>
          </a:solidFill>
          <a:latin typeface="+mn-lt"/>
          <a:ea typeface="+mn-ea"/>
          <a:cs typeface="+mn-cs"/>
        </a:defRPr>
      </a:lvl6pPr>
      <a:lvl7pPr marL="1701058" algn="l" defTabSz="567019" rtl="0" eaLnBrk="1" latinLnBrk="0" hangingPunct="1">
        <a:defRPr kumimoji="1" sz="1116" kern="1200">
          <a:solidFill>
            <a:schemeClr val="tx1"/>
          </a:solidFill>
          <a:latin typeface="+mn-lt"/>
          <a:ea typeface="+mn-ea"/>
          <a:cs typeface="+mn-cs"/>
        </a:defRPr>
      </a:lvl7pPr>
      <a:lvl8pPr marL="1984568" algn="l" defTabSz="567019" rtl="0" eaLnBrk="1" latinLnBrk="0" hangingPunct="1">
        <a:defRPr kumimoji="1" sz="1116" kern="1200">
          <a:solidFill>
            <a:schemeClr val="tx1"/>
          </a:solidFill>
          <a:latin typeface="+mn-lt"/>
          <a:ea typeface="+mn-ea"/>
          <a:cs typeface="+mn-cs"/>
        </a:defRPr>
      </a:lvl8pPr>
      <a:lvl9pPr marL="2268078" algn="l" defTabSz="567019" rtl="0" eaLnBrk="1" latinLnBrk="0" hangingPunct="1">
        <a:defRPr kumimoji="1" sz="111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023" y="575988"/>
            <a:ext cx="6520220" cy="208745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24023" y="2879938"/>
            <a:ext cx="6520220" cy="685234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19728" y="10009781"/>
            <a:ext cx="1700927" cy="574987"/>
          </a:xfrm>
          <a:prstGeom prst="rect">
            <a:avLst/>
          </a:prstGeom>
        </p:spPr>
        <p:txBody>
          <a:bodyPr vert="horz" lIns="91440" tIns="45720" rIns="91440" bIns="45720" rtlCol="0" anchor="ctr"/>
          <a:lstStyle>
            <a:lvl1pPr algn="l">
              <a:defRPr sz="682">
                <a:solidFill>
                  <a:schemeClr val="tx1">
                    <a:lumMod val="65000"/>
                    <a:lumOff val="35000"/>
                  </a:schemeClr>
                </a:solidFill>
              </a:defRPr>
            </a:lvl1p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3"/>
          </p:nvPr>
        </p:nvSpPr>
        <p:spPr>
          <a:xfrm>
            <a:off x="2504143" y="10009781"/>
            <a:ext cx="2551390" cy="574987"/>
          </a:xfrm>
          <a:prstGeom prst="rect">
            <a:avLst/>
          </a:prstGeom>
        </p:spPr>
        <p:txBody>
          <a:bodyPr vert="horz" lIns="91440" tIns="45720" rIns="91440" bIns="45720" rtlCol="0" anchor="ctr"/>
          <a:lstStyle>
            <a:lvl1pPr algn="ctr">
              <a:defRPr sz="682">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5343316" y="10009781"/>
            <a:ext cx="1700927" cy="574987"/>
          </a:xfrm>
          <a:prstGeom prst="rect">
            <a:avLst/>
          </a:prstGeom>
        </p:spPr>
        <p:txBody>
          <a:bodyPr vert="horz" lIns="91440" tIns="45720" rIns="91440" bIns="45720" rtlCol="0" anchor="ctr"/>
          <a:lstStyle>
            <a:lvl1pPr algn="r">
              <a:defRPr sz="682">
                <a:solidFill>
                  <a:schemeClr val="tx1">
                    <a:tint val="75000"/>
                  </a:schemeClr>
                </a:solidFill>
              </a:defRPr>
            </a:lvl1p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4157783052"/>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567019" rtl="0" eaLnBrk="1" latinLnBrk="0" hangingPunct="1">
        <a:lnSpc>
          <a:spcPct val="90000"/>
        </a:lnSpc>
        <a:spcBef>
          <a:spcPct val="0"/>
        </a:spcBef>
        <a:buNone/>
        <a:defRPr kumimoji="1"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Wingdings 2" pitchFamily="18" charset="2"/>
        <a:buChar char=""/>
        <a:defRPr kumimoji="1"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Wingdings 2" pitchFamily="18" charset="2"/>
        <a:buChar char=""/>
        <a:defRPr kumimoji="1"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Wingdings 2" pitchFamily="18" charset="2"/>
        <a:buChar char=""/>
        <a:defRPr kumimoji="1"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Wingdings 2" pitchFamily="18" charset="2"/>
        <a:buChar char=""/>
        <a:defRPr kumimoji="1"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Wingdings 2" pitchFamily="18" charset="2"/>
        <a:buChar char=""/>
        <a:defRPr kumimoji="1" sz="1116" kern="1200">
          <a:solidFill>
            <a:schemeClr val="tx1"/>
          </a:solidFill>
          <a:latin typeface="+mn-lt"/>
          <a:ea typeface="+mn-ea"/>
          <a:cs typeface="+mn-cs"/>
        </a:defRPr>
      </a:lvl5pPr>
      <a:lvl6pPr marL="155930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6pPr>
      <a:lvl7pPr marL="184281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7pPr>
      <a:lvl8pPr marL="212632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8pPr>
      <a:lvl9pPr marL="2409833" indent="-141755" algn="l" defTabSz="567019" rtl="0" eaLnBrk="1" latinLnBrk="0" hangingPunct="1">
        <a:spcBef>
          <a:spcPct val="20000"/>
        </a:spcBef>
        <a:buFont typeface="Wingdings 2" pitchFamily="18" charset="2"/>
        <a:buChar char=""/>
        <a:defRPr kumimoji="1" sz="1116" kern="1200">
          <a:solidFill>
            <a:schemeClr val="tx1"/>
          </a:solidFill>
          <a:latin typeface="+mn-lt"/>
          <a:ea typeface="+mn-ea"/>
          <a:cs typeface="+mn-cs"/>
        </a:defRPr>
      </a:lvl9pPr>
    </p:bodyStyle>
    <p:otherStyle>
      <a:defPPr>
        <a:defRPr lang="en-US"/>
      </a:defPPr>
      <a:lvl1pPr marL="0" algn="l" defTabSz="567019" rtl="0" eaLnBrk="1" latinLnBrk="0" hangingPunct="1">
        <a:defRPr kumimoji="1" sz="1116" kern="1200">
          <a:solidFill>
            <a:schemeClr val="tx1"/>
          </a:solidFill>
          <a:latin typeface="+mn-lt"/>
          <a:ea typeface="+mn-ea"/>
          <a:cs typeface="+mn-cs"/>
        </a:defRPr>
      </a:lvl1pPr>
      <a:lvl2pPr marL="283510" algn="l" defTabSz="567019" rtl="0" eaLnBrk="1" latinLnBrk="0" hangingPunct="1">
        <a:defRPr kumimoji="1" sz="1116" kern="1200">
          <a:solidFill>
            <a:schemeClr val="tx1"/>
          </a:solidFill>
          <a:latin typeface="+mn-lt"/>
          <a:ea typeface="+mn-ea"/>
          <a:cs typeface="+mn-cs"/>
        </a:defRPr>
      </a:lvl2pPr>
      <a:lvl3pPr marL="567019" algn="l" defTabSz="567019" rtl="0" eaLnBrk="1" latinLnBrk="0" hangingPunct="1">
        <a:defRPr kumimoji="1" sz="1116" kern="1200">
          <a:solidFill>
            <a:schemeClr val="tx1"/>
          </a:solidFill>
          <a:latin typeface="+mn-lt"/>
          <a:ea typeface="+mn-ea"/>
          <a:cs typeface="+mn-cs"/>
        </a:defRPr>
      </a:lvl3pPr>
      <a:lvl4pPr marL="850529" algn="l" defTabSz="567019" rtl="0" eaLnBrk="1" latinLnBrk="0" hangingPunct="1">
        <a:defRPr kumimoji="1" sz="1116" kern="1200">
          <a:solidFill>
            <a:schemeClr val="tx1"/>
          </a:solidFill>
          <a:latin typeface="+mn-lt"/>
          <a:ea typeface="+mn-ea"/>
          <a:cs typeface="+mn-cs"/>
        </a:defRPr>
      </a:lvl4pPr>
      <a:lvl5pPr marL="1134039" algn="l" defTabSz="567019" rtl="0" eaLnBrk="1" latinLnBrk="0" hangingPunct="1">
        <a:defRPr kumimoji="1" sz="1116" kern="1200">
          <a:solidFill>
            <a:schemeClr val="tx1"/>
          </a:solidFill>
          <a:latin typeface="+mn-lt"/>
          <a:ea typeface="+mn-ea"/>
          <a:cs typeface="+mn-cs"/>
        </a:defRPr>
      </a:lvl5pPr>
      <a:lvl6pPr marL="1417549" algn="l" defTabSz="567019" rtl="0" eaLnBrk="1" latinLnBrk="0" hangingPunct="1">
        <a:defRPr kumimoji="1" sz="1116" kern="1200">
          <a:solidFill>
            <a:schemeClr val="tx1"/>
          </a:solidFill>
          <a:latin typeface="+mn-lt"/>
          <a:ea typeface="+mn-ea"/>
          <a:cs typeface="+mn-cs"/>
        </a:defRPr>
      </a:lvl6pPr>
      <a:lvl7pPr marL="1701058" algn="l" defTabSz="567019" rtl="0" eaLnBrk="1" latinLnBrk="0" hangingPunct="1">
        <a:defRPr kumimoji="1" sz="1116" kern="1200">
          <a:solidFill>
            <a:schemeClr val="tx1"/>
          </a:solidFill>
          <a:latin typeface="+mn-lt"/>
          <a:ea typeface="+mn-ea"/>
          <a:cs typeface="+mn-cs"/>
        </a:defRPr>
      </a:lvl7pPr>
      <a:lvl8pPr marL="1984568" algn="l" defTabSz="567019" rtl="0" eaLnBrk="1" latinLnBrk="0" hangingPunct="1">
        <a:defRPr kumimoji="1" sz="1116" kern="1200">
          <a:solidFill>
            <a:schemeClr val="tx1"/>
          </a:solidFill>
          <a:latin typeface="+mn-lt"/>
          <a:ea typeface="+mn-ea"/>
          <a:cs typeface="+mn-cs"/>
        </a:defRPr>
      </a:lvl8pPr>
      <a:lvl9pPr marL="2268078" algn="l" defTabSz="567019" rtl="0" eaLnBrk="1" latinLnBrk="0" hangingPunct="1">
        <a:defRPr kumimoji="1" sz="111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023" y="575989"/>
            <a:ext cx="6520220" cy="208745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24023" y="2879939"/>
            <a:ext cx="6520220" cy="685234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19728" y="10009782"/>
            <a:ext cx="1700927" cy="574987"/>
          </a:xfrm>
          <a:prstGeom prst="rect">
            <a:avLst/>
          </a:prstGeom>
        </p:spPr>
        <p:txBody>
          <a:bodyPr vert="horz" lIns="91440" tIns="45720" rIns="91440" bIns="45720" rtlCol="0" anchor="ctr"/>
          <a:lstStyle>
            <a:lvl1pPr algn="l">
              <a:defRPr sz="548">
                <a:solidFill>
                  <a:schemeClr val="tx1">
                    <a:lumMod val="65000"/>
                    <a:lumOff val="35000"/>
                  </a:schemeClr>
                </a:solidFill>
              </a:defRPr>
            </a:lvl1pPr>
          </a:lstStyle>
          <a:p>
            <a:fld id="{38C0752F-D745-4BDD-AB44-0C7901694ACF}" type="datetimeFigureOut">
              <a:rPr kumimoji="1" lang="ja-JP" altLang="en-US" smtClean="0"/>
              <a:pPr/>
              <a:t>2026/6/1</a:t>
            </a:fld>
            <a:endParaRPr kumimoji="1" lang="ja-JP" altLang="en-US"/>
          </a:p>
        </p:txBody>
      </p:sp>
      <p:sp>
        <p:nvSpPr>
          <p:cNvPr id="5" name="Footer Placeholder 4"/>
          <p:cNvSpPr>
            <a:spLocks noGrp="1"/>
          </p:cNvSpPr>
          <p:nvPr>
            <p:ph type="ftr" sz="quarter" idx="3"/>
          </p:nvPr>
        </p:nvSpPr>
        <p:spPr>
          <a:xfrm>
            <a:off x="2504143" y="10009782"/>
            <a:ext cx="2551390" cy="574987"/>
          </a:xfrm>
          <a:prstGeom prst="rect">
            <a:avLst/>
          </a:prstGeom>
        </p:spPr>
        <p:txBody>
          <a:bodyPr vert="horz" lIns="91440" tIns="45720" rIns="91440" bIns="45720" rtlCol="0" anchor="ctr"/>
          <a:lstStyle>
            <a:lvl1pPr algn="ctr">
              <a:defRPr sz="548">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5343317" y="10009782"/>
            <a:ext cx="1700927" cy="574987"/>
          </a:xfrm>
          <a:prstGeom prst="rect">
            <a:avLst/>
          </a:prstGeom>
        </p:spPr>
        <p:txBody>
          <a:bodyPr vert="horz" lIns="91440" tIns="45720" rIns="91440" bIns="45720" rtlCol="0" anchor="ctr"/>
          <a:lstStyle>
            <a:lvl1pPr algn="r">
              <a:defRPr sz="548">
                <a:solidFill>
                  <a:schemeClr val="tx1">
                    <a:tint val="75000"/>
                  </a:schemeClr>
                </a:solidFill>
              </a:defRPr>
            </a:lvl1pPr>
          </a:lstStyle>
          <a:p>
            <a:fld id="{FE2E8F63-AF94-401D-9872-14A2A45DB1D9}" type="slidenum">
              <a:rPr kumimoji="1" lang="ja-JP" altLang="en-US" smtClean="0"/>
              <a:pPr/>
              <a:t>‹#›</a:t>
            </a:fld>
            <a:endParaRPr kumimoji="1" lang="ja-JP" altLang="en-US"/>
          </a:p>
        </p:txBody>
      </p:sp>
    </p:spTree>
    <p:extLst>
      <p:ext uri="{BB962C8B-B14F-4D97-AF65-F5344CB8AC3E}">
        <p14:creationId xmlns:p14="http://schemas.microsoft.com/office/powerpoint/2010/main" val="284090274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455603" rtl="0" eaLnBrk="1" latinLnBrk="0" hangingPunct="1">
        <a:lnSpc>
          <a:spcPct val="90000"/>
        </a:lnSpc>
        <a:spcBef>
          <a:spcPct val="0"/>
        </a:spcBef>
        <a:buNone/>
        <a:defRPr kumimoji="1" sz="2192" kern="1200">
          <a:solidFill>
            <a:schemeClr val="tx1"/>
          </a:solidFill>
          <a:latin typeface="+mj-lt"/>
          <a:ea typeface="+mj-ea"/>
          <a:cs typeface="+mj-cs"/>
        </a:defRPr>
      </a:lvl1pPr>
    </p:titleStyle>
    <p:bodyStyle>
      <a:lvl1pPr marL="113901" indent="-113901" algn="l" defTabSz="455603" rtl="0" eaLnBrk="1" latinLnBrk="0" hangingPunct="1">
        <a:lnSpc>
          <a:spcPct val="90000"/>
        </a:lnSpc>
        <a:spcBef>
          <a:spcPts val="498"/>
        </a:spcBef>
        <a:buFont typeface="Wingdings 2" pitchFamily="18" charset="2"/>
        <a:buChar char=""/>
        <a:defRPr kumimoji="1" sz="1395" kern="1200">
          <a:solidFill>
            <a:schemeClr val="tx1"/>
          </a:solidFill>
          <a:latin typeface="+mn-lt"/>
          <a:ea typeface="+mn-ea"/>
          <a:cs typeface="+mn-cs"/>
        </a:defRPr>
      </a:lvl1pPr>
      <a:lvl2pPr marL="341703" indent="-113901" algn="l" defTabSz="455603" rtl="0" eaLnBrk="1" latinLnBrk="0" hangingPunct="1">
        <a:lnSpc>
          <a:spcPct val="90000"/>
        </a:lnSpc>
        <a:spcBef>
          <a:spcPts val="249"/>
        </a:spcBef>
        <a:buFont typeface="Wingdings 2" pitchFamily="18" charset="2"/>
        <a:buChar char=""/>
        <a:defRPr kumimoji="1" sz="1196" kern="1200">
          <a:solidFill>
            <a:schemeClr val="tx1"/>
          </a:solidFill>
          <a:latin typeface="+mn-lt"/>
          <a:ea typeface="+mn-ea"/>
          <a:cs typeface="+mn-cs"/>
        </a:defRPr>
      </a:lvl2pPr>
      <a:lvl3pPr marL="569503" indent="-113901" algn="l" defTabSz="455603" rtl="0" eaLnBrk="1" latinLnBrk="0" hangingPunct="1">
        <a:lnSpc>
          <a:spcPct val="90000"/>
        </a:lnSpc>
        <a:spcBef>
          <a:spcPts val="249"/>
        </a:spcBef>
        <a:buFont typeface="Wingdings 2" pitchFamily="18" charset="2"/>
        <a:buChar char=""/>
        <a:defRPr kumimoji="1" sz="996" kern="1200">
          <a:solidFill>
            <a:schemeClr val="tx1"/>
          </a:solidFill>
          <a:latin typeface="+mn-lt"/>
          <a:ea typeface="+mn-ea"/>
          <a:cs typeface="+mn-cs"/>
        </a:defRPr>
      </a:lvl3pPr>
      <a:lvl4pPr marL="797305" indent="-113901" algn="l" defTabSz="455603" rtl="0" eaLnBrk="1" latinLnBrk="0" hangingPunct="1">
        <a:lnSpc>
          <a:spcPct val="90000"/>
        </a:lnSpc>
        <a:spcBef>
          <a:spcPts val="249"/>
        </a:spcBef>
        <a:buFont typeface="Wingdings 2" pitchFamily="18" charset="2"/>
        <a:buChar char=""/>
        <a:defRPr kumimoji="1" sz="897" kern="1200">
          <a:solidFill>
            <a:schemeClr val="tx1"/>
          </a:solidFill>
          <a:latin typeface="+mn-lt"/>
          <a:ea typeface="+mn-ea"/>
          <a:cs typeface="+mn-cs"/>
        </a:defRPr>
      </a:lvl4pPr>
      <a:lvl5pPr marL="1025107" indent="-113901" algn="l" defTabSz="455603" rtl="0" eaLnBrk="1" latinLnBrk="0" hangingPunct="1">
        <a:lnSpc>
          <a:spcPct val="90000"/>
        </a:lnSpc>
        <a:spcBef>
          <a:spcPts val="249"/>
        </a:spcBef>
        <a:buFont typeface="Wingdings 2" pitchFamily="18" charset="2"/>
        <a:buChar char=""/>
        <a:defRPr kumimoji="1" sz="897" kern="1200">
          <a:solidFill>
            <a:schemeClr val="tx1"/>
          </a:solidFill>
          <a:latin typeface="+mn-lt"/>
          <a:ea typeface="+mn-ea"/>
          <a:cs typeface="+mn-cs"/>
        </a:defRPr>
      </a:lvl5pPr>
      <a:lvl6pPr marL="1252907" indent="-113901" algn="l" defTabSz="455603" rtl="0" eaLnBrk="1" latinLnBrk="0" hangingPunct="1">
        <a:spcBef>
          <a:spcPct val="20000"/>
        </a:spcBef>
        <a:buFont typeface="Wingdings 2" pitchFamily="18" charset="2"/>
        <a:buChar char=""/>
        <a:defRPr kumimoji="1" sz="897" kern="1200">
          <a:solidFill>
            <a:schemeClr val="tx1"/>
          </a:solidFill>
          <a:latin typeface="+mn-lt"/>
          <a:ea typeface="+mn-ea"/>
          <a:cs typeface="+mn-cs"/>
        </a:defRPr>
      </a:lvl6pPr>
      <a:lvl7pPr marL="1480709" indent="-113901" algn="l" defTabSz="455603" rtl="0" eaLnBrk="1" latinLnBrk="0" hangingPunct="1">
        <a:spcBef>
          <a:spcPct val="20000"/>
        </a:spcBef>
        <a:buFont typeface="Wingdings 2" pitchFamily="18" charset="2"/>
        <a:buChar char=""/>
        <a:defRPr kumimoji="1" sz="897" kern="1200">
          <a:solidFill>
            <a:schemeClr val="tx1"/>
          </a:solidFill>
          <a:latin typeface="+mn-lt"/>
          <a:ea typeface="+mn-ea"/>
          <a:cs typeface="+mn-cs"/>
        </a:defRPr>
      </a:lvl7pPr>
      <a:lvl8pPr marL="1708511" indent="-113901" algn="l" defTabSz="455603" rtl="0" eaLnBrk="1" latinLnBrk="0" hangingPunct="1">
        <a:spcBef>
          <a:spcPct val="20000"/>
        </a:spcBef>
        <a:buFont typeface="Wingdings 2" pitchFamily="18" charset="2"/>
        <a:buChar char=""/>
        <a:defRPr kumimoji="1" sz="897" kern="1200">
          <a:solidFill>
            <a:schemeClr val="tx1"/>
          </a:solidFill>
          <a:latin typeface="+mn-lt"/>
          <a:ea typeface="+mn-ea"/>
          <a:cs typeface="+mn-cs"/>
        </a:defRPr>
      </a:lvl8pPr>
      <a:lvl9pPr marL="1936313" indent="-113901" algn="l" defTabSz="455603" rtl="0" eaLnBrk="1" latinLnBrk="0" hangingPunct="1">
        <a:spcBef>
          <a:spcPct val="20000"/>
        </a:spcBef>
        <a:buFont typeface="Wingdings 2" pitchFamily="18" charset="2"/>
        <a:buChar char=""/>
        <a:defRPr kumimoji="1" sz="897" kern="1200">
          <a:solidFill>
            <a:schemeClr val="tx1"/>
          </a:solidFill>
          <a:latin typeface="+mn-lt"/>
          <a:ea typeface="+mn-ea"/>
          <a:cs typeface="+mn-cs"/>
        </a:defRPr>
      </a:lvl9pPr>
    </p:bodyStyle>
    <p:otherStyle>
      <a:defPPr>
        <a:defRPr lang="en-US"/>
      </a:defPPr>
      <a:lvl1pPr marL="0" algn="l" defTabSz="455603" rtl="0" eaLnBrk="1" latinLnBrk="0" hangingPunct="1">
        <a:defRPr kumimoji="1" sz="897" kern="1200">
          <a:solidFill>
            <a:schemeClr val="tx1"/>
          </a:solidFill>
          <a:latin typeface="+mn-lt"/>
          <a:ea typeface="+mn-ea"/>
          <a:cs typeface="+mn-cs"/>
        </a:defRPr>
      </a:lvl1pPr>
      <a:lvl2pPr marL="227802" algn="l" defTabSz="455603" rtl="0" eaLnBrk="1" latinLnBrk="0" hangingPunct="1">
        <a:defRPr kumimoji="1" sz="897" kern="1200">
          <a:solidFill>
            <a:schemeClr val="tx1"/>
          </a:solidFill>
          <a:latin typeface="+mn-lt"/>
          <a:ea typeface="+mn-ea"/>
          <a:cs typeface="+mn-cs"/>
        </a:defRPr>
      </a:lvl2pPr>
      <a:lvl3pPr marL="455603" algn="l" defTabSz="455603" rtl="0" eaLnBrk="1" latinLnBrk="0" hangingPunct="1">
        <a:defRPr kumimoji="1" sz="897" kern="1200">
          <a:solidFill>
            <a:schemeClr val="tx1"/>
          </a:solidFill>
          <a:latin typeface="+mn-lt"/>
          <a:ea typeface="+mn-ea"/>
          <a:cs typeface="+mn-cs"/>
        </a:defRPr>
      </a:lvl3pPr>
      <a:lvl4pPr marL="683404" algn="l" defTabSz="455603" rtl="0" eaLnBrk="1" latinLnBrk="0" hangingPunct="1">
        <a:defRPr kumimoji="1" sz="897" kern="1200">
          <a:solidFill>
            <a:schemeClr val="tx1"/>
          </a:solidFill>
          <a:latin typeface="+mn-lt"/>
          <a:ea typeface="+mn-ea"/>
          <a:cs typeface="+mn-cs"/>
        </a:defRPr>
      </a:lvl4pPr>
      <a:lvl5pPr marL="911206" algn="l" defTabSz="455603" rtl="0" eaLnBrk="1" latinLnBrk="0" hangingPunct="1">
        <a:defRPr kumimoji="1" sz="897" kern="1200">
          <a:solidFill>
            <a:schemeClr val="tx1"/>
          </a:solidFill>
          <a:latin typeface="+mn-lt"/>
          <a:ea typeface="+mn-ea"/>
          <a:cs typeface="+mn-cs"/>
        </a:defRPr>
      </a:lvl5pPr>
      <a:lvl6pPr marL="1139007" algn="l" defTabSz="455603" rtl="0" eaLnBrk="1" latinLnBrk="0" hangingPunct="1">
        <a:defRPr kumimoji="1" sz="897" kern="1200">
          <a:solidFill>
            <a:schemeClr val="tx1"/>
          </a:solidFill>
          <a:latin typeface="+mn-lt"/>
          <a:ea typeface="+mn-ea"/>
          <a:cs typeface="+mn-cs"/>
        </a:defRPr>
      </a:lvl6pPr>
      <a:lvl7pPr marL="1366808" algn="l" defTabSz="455603" rtl="0" eaLnBrk="1" latinLnBrk="0" hangingPunct="1">
        <a:defRPr kumimoji="1" sz="897" kern="1200">
          <a:solidFill>
            <a:schemeClr val="tx1"/>
          </a:solidFill>
          <a:latin typeface="+mn-lt"/>
          <a:ea typeface="+mn-ea"/>
          <a:cs typeface="+mn-cs"/>
        </a:defRPr>
      </a:lvl7pPr>
      <a:lvl8pPr marL="1594610" algn="l" defTabSz="455603" rtl="0" eaLnBrk="1" latinLnBrk="0" hangingPunct="1">
        <a:defRPr kumimoji="1" sz="897" kern="1200">
          <a:solidFill>
            <a:schemeClr val="tx1"/>
          </a:solidFill>
          <a:latin typeface="+mn-lt"/>
          <a:ea typeface="+mn-ea"/>
          <a:cs typeface="+mn-cs"/>
        </a:defRPr>
      </a:lvl8pPr>
      <a:lvl9pPr marL="1822412" algn="l" defTabSz="455603" rtl="0" eaLnBrk="1" latinLnBrk="0" hangingPunct="1">
        <a:defRPr kumimoji="1" sz="8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svg"/><Relationship Id="rId11" Type="http://schemas.openxmlformats.org/officeDocument/2006/relationships/image" Target="../media/image8.jpeg"/><Relationship Id="rId5" Type="http://schemas.openxmlformats.org/officeDocument/2006/relationships/image" Target="../media/image3.svg"/><Relationship Id="rId10" Type="http://schemas.openxmlformats.org/officeDocument/2006/relationships/image" Target="../media/image7.jpeg"/><Relationship Id="rId4" Type="http://schemas.openxmlformats.org/officeDocument/2006/relationships/image" Target="../media/image2.jpeg"/><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124F3-E146-67AF-F9FA-1ABED704374F}"/>
            </a:ext>
          </a:extLst>
        </p:cNvPr>
        <p:cNvGrpSpPr/>
        <p:nvPr/>
      </p:nvGrpSpPr>
      <p:grpSpPr>
        <a:xfrm>
          <a:off x="0" y="0"/>
          <a:ext cx="0" cy="0"/>
          <a:chOff x="0" y="0"/>
          <a:chExt cx="0" cy="0"/>
        </a:xfrm>
      </p:grpSpPr>
      <p:pic>
        <p:nvPicPr>
          <p:cNvPr id="1309" name="図 1308">
            <a:extLst>
              <a:ext uri="{FF2B5EF4-FFF2-40B4-BE49-F238E27FC236}">
                <a16:creationId xmlns:a16="http://schemas.microsoft.com/office/drawing/2014/main" id="{4681D669-51F9-0554-AEBA-AB5C848910AD}"/>
              </a:ext>
            </a:extLst>
          </p:cNvPr>
          <p:cNvPicPr>
            <a:picLocks noChangeAspect="1"/>
          </p:cNvPicPr>
          <p:nvPr/>
        </p:nvPicPr>
        <p:blipFill>
          <a:blip r:embed="rId3"/>
          <a:srcRect t="23770" b="26083"/>
          <a:stretch/>
        </p:blipFill>
        <p:spPr>
          <a:xfrm>
            <a:off x="-3827724" y="3130019"/>
            <a:ext cx="2403213" cy="1117759"/>
          </a:xfrm>
          <a:prstGeom prst="rect">
            <a:avLst/>
          </a:prstGeom>
        </p:spPr>
      </p:pic>
      <p:grpSp>
        <p:nvGrpSpPr>
          <p:cNvPr id="40" name="グループ化 39">
            <a:extLst>
              <a:ext uri="{FF2B5EF4-FFF2-40B4-BE49-F238E27FC236}">
                <a16:creationId xmlns:a16="http://schemas.microsoft.com/office/drawing/2014/main" id="{60679A6D-0233-203E-9E43-0A7330456295}"/>
              </a:ext>
            </a:extLst>
          </p:cNvPr>
          <p:cNvGrpSpPr/>
          <p:nvPr/>
        </p:nvGrpSpPr>
        <p:grpSpPr>
          <a:xfrm>
            <a:off x="230763" y="10192177"/>
            <a:ext cx="6818922" cy="491191"/>
            <a:chOff x="294105" y="9473991"/>
            <a:chExt cx="6254604" cy="429211"/>
          </a:xfrm>
        </p:grpSpPr>
        <p:sp>
          <p:nvSpPr>
            <p:cNvPr id="57" name="テキスト ボックス 56">
              <a:extLst>
                <a:ext uri="{FF2B5EF4-FFF2-40B4-BE49-F238E27FC236}">
                  <a16:creationId xmlns:a16="http://schemas.microsoft.com/office/drawing/2014/main" id="{94C47F3F-61A2-C0D2-F50E-201E63D4D338}"/>
                </a:ext>
              </a:extLst>
            </p:cNvPr>
            <p:cNvSpPr txBox="1"/>
            <p:nvPr/>
          </p:nvSpPr>
          <p:spPr>
            <a:xfrm>
              <a:off x="302706" y="9510798"/>
              <a:ext cx="6246003" cy="3924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【発行者】：台東区立社会教育センター・社会教育館・清島温水プール　指定管理者：</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JN</a:t>
              </a: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共同事業体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110-0015 </a:t>
              </a: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東京都台東区東上野</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6-16-8 TEL</a:t>
              </a: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03-3842-5352(</a:t>
              </a: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代表</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HP</a:t>
              </a:r>
              <a:r>
                <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https</a:t>
              </a:r>
              <a:r>
                <a:rPr kumimoji="0" lang="ja-JP" altLang="en-US"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en-US"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//www.taito-shakyo.com/</a:t>
              </a:r>
              <a:endParaRPr kumimoji="0" lang="ja-JP" altLang="ja-JP" sz="109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117" name="直線コネクタ 116">
              <a:extLst>
                <a:ext uri="{FF2B5EF4-FFF2-40B4-BE49-F238E27FC236}">
                  <a16:creationId xmlns:a16="http://schemas.microsoft.com/office/drawing/2014/main" id="{82ED721C-CC5E-FCD8-1227-C0C08227FEBC}"/>
                </a:ext>
              </a:extLst>
            </p:cNvPr>
            <p:cNvCxnSpPr/>
            <p:nvPr/>
          </p:nvCxnSpPr>
          <p:spPr>
            <a:xfrm>
              <a:off x="294105" y="9473991"/>
              <a:ext cx="0" cy="40339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6" name="図 5">
            <a:extLst>
              <a:ext uri="{FF2B5EF4-FFF2-40B4-BE49-F238E27FC236}">
                <a16:creationId xmlns:a16="http://schemas.microsoft.com/office/drawing/2014/main" id="{C432257E-73D6-4398-49EA-1D971B500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198" y="142704"/>
            <a:ext cx="3330095" cy="1409238"/>
          </a:xfrm>
          <a:prstGeom prst="rect">
            <a:avLst/>
          </a:prstGeom>
        </p:spPr>
      </p:pic>
      <p:grpSp>
        <p:nvGrpSpPr>
          <p:cNvPr id="7" name="グループ化 6">
            <a:extLst>
              <a:ext uri="{FF2B5EF4-FFF2-40B4-BE49-F238E27FC236}">
                <a16:creationId xmlns:a16="http://schemas.microsoft.com/office/drawing/2014/main" id="{916A4727-2207-C4A2-76C2-7A5F3DEA5436}"/>
              </a:ext>
            </a:extLst>
          </p:cNvPr>
          <p:cNvGrpSpPr/>
          <p:nvPr/>
        </p:nvGrpSpPr>
        <p:grpSpPr>
          <a:xfrm>
            <a:off x="4882517" y="126448"/>
            <a:ext cx="2677158" cy="1379186"/>
            <a:chOff x="8462229" y="205115"/>
            <a:chExt cx="2455603" cy="1265048"/>
          </a:xfrm>
        </p:grpSpPr>
        <p:sp>
          <p:nvSpPr>
            <p:cNvPr id="60" name="角丸四角形 59">
              <a:extLst>
                <a:ext uri="{FF2B5EF4-FFF2-40B4-BE49-F238E27FC236}">
                  <a16:creationId xmlns:a16="http://schemas.microsoft.com/office/drawing/2014/main" id="{89AC9C6B-1CCA-FB63-909D-36C8283A6B9D}"/>
                </a:ext>
              </a:extLst>
            </p:cNvPr>
            <p:cNvSpPr/>
            <p:nvPr/>
          </p:nvSpPr>
          <p:spPr>
            <a:xfrm>
              <a:off x="8535206" y="577737"/>
              <a:ext cx="1123790" cy="3612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1" name="テキスト ボックス 60">
              <a:extLst>
                <a:ext uri="{FF2B5EF4-FFF2-40B4-BE49-F238E27FC236}">
                  <a16:creationId xmlns:a16="http://schemas.microsoft.com/office/drawing/2014/main" id="{C7A4477E-B4EE-94AE-4E52-961B851169B8}"/>
                </a:ext>
              </a:extLst>
            </p:cNvPr>
            <p:cNvSpPr txBox="1"/>
            <p:nvPr/>
          </p:nvSpPr>
          <p:spPr>
            <a:xfrm>
              <a:off x="8462229" y="974857"/>
              <a:ext cx="2455603" cy="269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8"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社会教育センター・社会教育館</a:t>
              </a:r>
              <a:endParaRPr kumimoji="0" lang="en-US" altLang="ja-JP" sz="1308"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endParaRPr>
            </a:p>
          </p:txBody>
        </p:sp>
        <p:sp>
          <p:nvSpPr>
            <p:cNvPr id="62" name="テキスト ボックス 61">
              <a:extLst>
                <a:ext uri="{FF2B5EF4-FFF2-40B4-BE49-F238E27FC236}">
                  <a16:creationId xmlns:a16="http://schemas.microsoft.com/office/drawing/2014/main" id="{AB692CD8-37EE-E73B-CD72-97ECA09EBE77}"/>
                </a:ext>
              </a:extLst>
            </p:cNvPr>
            <p:cNvSpPr txBox="1"/>
            <p:nvPr/>
          </p:nvSpPr>
          <p:spPr>
            <a:xfrm>
              <a:off x="8486517" y="1200854"/>
              <a:ext cx="1493901" cy="269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8"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清島温水プール</a:t>
              </a:r>
              <a:endParaRPr kumimoji="0" lang="en-US" altLang="ja-JP" sz="1308"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endParaRPr>
            </a:p>
          </p:txBody>
        </p:sp>
        <p:sp>
          <p:nvSpPr>
            <p:cNvPr id="63" name="テキスト ボックス 62">
              <a:extLst>
                <a:ext uri="{FF2B5EF4-FFF2-40B4-BE49-F238E27FC236}">
                  <a16:creationId xmlns:a16="http://schemas.microsoft.com/office/drawing/2014/main" id="{4085F304-E057-790D-D98F-727FEAA4FFFC}"/>
                </a:ext>
              </a:extLst>
            </p:cNvPr>
            <p:cNvSpPr txBox="1"/>
            <p:nvPr/>
          </p:nvSpPr>
          <p:spPr>
            <a:xfrm>
              <a:off x="8535206" y="640422"/>
              <a:ext cx="1113468" cy="28230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B050"/>
                  </a:solidFill>
                  <a:effectLst/>
                  <a:uLnTx/>
                  <a:uFillTx/>
                  <a:latin typeface="メイリオ" pitchFamily="50" charset="-128"/>
                  <a:ea typeface="メイリオ" pitchFamily="50" charset="-128"/>
                  <a:cs typeface="メイリオ" pitchFamily="50" charset="-128"/>
                </a:rPr>
                <a:t>VOL.</a:t>
              </a:r>
              <a:r>
                <a:rPr kumimoji="1" lang="ja-JP" altLang="en-US" sz="1400" b="1">
                  <a:solidFill>
                    <a:srgbClr val="00B050"/>
                  </a:solidFill>
                  <a:latin typeface="メイリオ" pitchFamily="50" charset="-128"/>
                  <a:ea typeface="メイリオ" pitchFamily="50" charset="-128"/>
                  <a:cs typeface="メイリオ" pitchFamily="50" charset="-128"/>
                </a:rPr>
                <a:t>１０６</a:t>
              </a:r>
              <a:endParaRPr kumimoji="1" lang="en-US" altLang="ja-JP" sz="1400" b="1" i="0" u="none" strike="noStrike" kern="1200" cap="none" spc="0" normalizeH="0" baseline="0" noProof="0">
                <a:ln>
                  <a:noFill/>
                </a:ln>
                <a:solidFill>
                  <a:srgbClr val="00B050"/>
                </a:solidFill>
                <a:effectLst/>
                <a:uLnTx/>
                <a:uFillTx/>
                <a:latin typeface="メイリオ" pitchFamily="50" charset="-128"/>
                <a:ea typeface="メイリオ" pitchFamily="50" charset="-128"/>
                <a:cs typeface="メイリオ" pitchFamily="50" charset="-128"/>
              </a:endParaRPr>
            </a:p>
          </p:txBody>
        </p:sp>
        <p:sp>
          <p:nvSpPr>
            <p:cNvPr id="64" name="テキスト ボックス 63">
              <a:extLst>
                <a:ext uri="{FF2B5EF4-FFF2-40B4-BE49-F238E27FC236}">
                  <a16:creationId xmlns:a16="http://schemas.microsoft.com/office/drawing/2014/main" id="{0FCFB278-2612-2A0F-DD7F-85D121FF91CF}"/>
                </a:ext>
              </a:extLst>
            </p:cNvPr>
            <p:cNvSpPr txBox="1"/>
            <p:nvPr/>
          </p:nvSpPr>
          <p:spPr>
            <a:xfrm>
              <a:off x="9650272" y="547905"/>
              <a:ext cx="1224961" cy="3924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2026</a:t>
              </a:r>
              <a:r>
                <a:rPr kumimoji="0" lang="ja-JP" altLang="en-US"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年</a:t>
              </a:r>
              <a:r>
                <a:rPr lang="en-US" altLang="ja-JP" sz="1090">
                  <a:solidFill>
                    <a:prstClr val="black"/>
                  </a:solidFill>
                  <a:latin typeface="HGP創英角ｺﾞｼｯｸUB" panose="020B0900000000000000" pitchFamily="50" charset="-128"/>
                  <a:ea typeface="HGP創英角ｺﾞｼｯｸUB" panose="020B0900000000000000" pitchFamily="50" charset="-128"/>
                  <a:cs typeface="Meiryo UI" pitchFamily="50" charset="-128"/>
                </a:rPr>
                <a:t>6</a:t>
              </a:r>
              <a:r>
                <a:rPr kumimoji="0" lang="ja-JP" altLang="en-US"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月 発行</a:t>
              </a:r>
              <a:endParaRPr kumimoji="0" lang="en-US" altLang="ja-JP"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発行日：</a:t>
              </a:r>
              <a:r>
                <a:rPr lang="en-US" altLang="ja-JP" sz="1090">
                  <a:solidFill>
                    <a:prstClr val="black"/>
                  </a:solidFill>
                  <a:latin typeface="HGP創英角ｺﾞｼｯｸUB" panose="020B0900000000000000" pitchFamily="50" charset="-128"/>
                  <a:ea typeface="HGP創英角ｺﾞｼｯｸUB" panose="020B0900000000000000" pitchFamily="50" charset="-128"/>
                  <a:cs typeface="Meiryo UI" pitchFamily="50" charset="-128"/>
                </a:rPr>
                <a:t>6</a:t>
              </a:r>
              <a:r>
                <a:rPr kumimoji="0" lang="ja-JP" altLang="en-US"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月</a:t>
              </a:r>
              <a:r>
                <a:rPr kumimoji="0" lang="en-US" altLang="ja-JP"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1</a:t>
              </a:r>
              <a:r>
                <a:rPr kumimoji="0" lang="ja-JP" altLang="en-US"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rPr>
                <a:t>日</a:t>
              </a:r>
              <a:endParaRPr kumimoji="0" lang="en-US" altLang="ja-JP" sz="109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eiryo UI" pitchFamily="50" charset="-128"/>
              </a:endParaRPr>
            </a:p>
          </p:txBody>
        </p:sp>
        <p:sp>
          <p:nvSpPr>
            <p:cNvPr id="65" name="テキスト ボックス 64">
              <a:extLst>
                <a:ext uri="{FF2B5EF4-FFF2-40B4-BE49-F238E27FC236}">
                  <a16:creationId xmlns:a16="http://schemas.microsoft.com/office/drawing/2014/main" id="{599D94DD-1CC9-D56F-199A-68B3F711B1E3}"/>
                </a:ext>
              </a:extLst>
            </p:cNvPr>
            <p:cNvSpPr txBox="1"/>
            <p:nvPr/>
          </p:nvSpPr>
          <p:spPr>
            <a:xfrm>
              <a:off x="8567307" y="205115"/>
              <a:ext cx="2226038" cy="300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526" b="1"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rPr>
                <a:t>コミュニケーション通信</a:t>
              </a:r>
              <a:endParaRPr kumimoji="0" lang="en-US" altLang="ja-JP" sz="1526" b="1"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eiryo UI" pitchFamily="50" charset="-128"/>
              </a:endParaRPr>
            </a:p>
          </p:txBody>
        </p:sp>
      </p:grpSp>
      <p:grpSp>
        <p:nvGrpSpPr>
          <p:cNvPr id="83" name="グループ化 82">
            <a:extLst>
              <a:ext uri="{FF2B5EF4-FFF2-40B4-BE49-F238E27FC236}">
                <a16:creationId xmlns:a16="http://schemas.microsoft.com/office/drawing/2014/main" id="{415204C1-EE38-AF9E-2DB1-B3B68E33D2CA}"/>
              </a:ext>
            </a:extLst>
          </p:cNvPr>
          <p:cNvGrpSpPr/>
          <p:nvPr/>
        </p:nvGrpSpPr>
        <p:grpSpPr>
          <a:xfrm>
            <a:off x="453694" y="88335"/>
            <a:ext cx="793627" cy="1497001"/>
            <a:chOff x="127217" y="100986"/>
            <a:chExt cx="1440089" cy="1922907"/>
          </a:xfrm>
        </p:grpSpPr>
        <p:sp>
          <p:nvSpPr>
            <p:cNvPr id="84" name="正方形/長方形 83">
              <a:extLst>
                <a:ext uri="{FF2B5EF4-FFF2-40B4-BE49-F238E27FC236}">
                  <a16:creationId xmlns:a16="http://schemas.microsoft.com/office/drawing/2014/main" id="{A99C4EA3-7B02-AA83-F60A-C365DCB37F2D}"/>
                </a:ext>
              </a:extLst>
            </p:cNvPr>
            <p:cNvSpPr/>
            <p:nvPr/>
          </p:nvSpPr>
          <p:spPr>
            <a:xfrm rot="10800000" flipH="1">
              <a:off x="379722" y="104923"/>
              <a:ext cx="26335" cy="1849168"/>
            </a:xfrm>
            <a:prstGeom prst="rect">
              <a:avLst/>
            </a:prstGeom>
            <a:gradFill flip="none" rotWithShape="1">
              <a:gsLst>
                <a:gs pos="0">
                  <a:srgbClr val="CC6600">
                    <a:alpha val="50000"/>
                  </a:srgbClr>
                </a:gs>
                <a:gs pos="48000">
                  <a:schemeClr val="accent4">
                    <a:lumMod val="75000"/>
                  </a:schemeClr>
                </a:gs>
                <a:gs pos="100000">
                  <a:schemeClr val="accent4">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85" name="グループ化 84">
              <a:extLst>
                <a:ext uri="{FF2B5EF4-FFF2-40B4-BE49-F238E27FC236}">
                  <a16:creationId xmlns:a16="http://schemas.microsoft.com/office/drawing/2014/main" id="{5CBE2FFA-6ED8-1D75-8223-3D104D273FB0}"/>
                </a:ext>
              </a:extLst>
            </p:cNvPr>
            <p:cNvGrpSpPr/>
            <p:nvPr/>
          </p:nvGrpSpPr>
          <p:grpSpPr>
            <a:xfrm rot="5400000" flipH="1">
              <a:off x="-114192" y="342395"/>
              <a:ext cx="1922907" cy="1440089"/>
              <a:chOff x="3246997" y="2602787"/>
              <a:chExt cx="3745387" cy="2796840"/>
            </a:xfrm>
          </p:grpSpPr>
          <p:pic>
            <p:nvPicPr>
              <p:cNvPr id="86" name="グラフィックス 127" descr="葉">
                <a:extLst>
                  <a:ext uri="{FF2B5EF4-FFF2-40B4-BE49-F238E27FC236}">
                    <a16:creationId xmlns:a16="http://schemas.microsoft.com/office/drawing/2014/main" id="{E809FD6D-FCE2-3968-FFEE-89982411166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799496">
                <a:off x="4461901" y="3280479"/>
                <a:ext cx="444786" cy="350864"/>
              </a:xfrm>
              <a:prstGeom prst="rect">
                <a:avLst/>
              </a:prstGeom>
            </p:spPr>
          </p:pic>
          <p:sp>
            <p:nvSpPr>
              <p:cNvPr id="88" name="フリーフォーム: 図形 87">
                <a:extLst>
                  <a:ext uri="{FF2B5EF4-FFF2-40B4-BE49-F238E27FC236}">
                    <a16:creationId xmlns:a16="http://schemas.microsoft.com/office/drawing/2014/main" id="{8E2E22DE-BB03-9E8C-D61C-5F64C20A4607}"/>
                  </a:ext>
                </a:extLst>
              </p:cNvPr>
              <p:cNvSpPr/>
              <p:nvPr/>
            </p:nvSpPr>
            <p:spPr>
              <a:xfrm rot="4938327">
                <a:off x="4212859" y="3940713"/>
                <a:ext cx="407363" cy="2040775"/>
              </a:xfrm>
              <a:custGeom>
                <a:avLst/>
                <a:gdLst>
                  <a:gd name="connsiteX0" fmla="*/ 87452 w 446496"/>
                  <a:gd name="connsiteY0" fmla="*/ 1041009 h 1041009"/>
                  <a:gd name="connsiteX1" fmla="*/ 59317 w 446496"/>
                  <a:gd name="connsiteY1" fmla="*/ 970671 h 1041009"/>
                  <a:gd name="connsiteX2" fmla="*/ 45249 w 446496"/>
                  <a:gd name="connsiteY2" fmla="*/ 928468 h 1041009"/>
                  <a:gd name="connsiteX3" fmla="*/ 17114 w 446496"/>
                  <a:gd name="connsiteY3" fmla="*/ 886265 h 1041009"/>
                  <a:gd name="connsiteX4" fmla="*/ 17114 w 446496"/>
                  <a:gd name="connsiteY4" fmla="*/ 590843 h 1041009"/>
                  <a:gd name="connsiteX5" fmla="*/ 45249 w 446496"/>
                  <a:gd name="connsiteY5" fmla="*/ 548640 h 1041009"/>
                  <a:gd name="connsiteX6" fmla="*/ 87452 w 446496"/>
                  <a:gd name="connsiteY6" fmla="*/ 534573 h 1041009"/>
                  <a:gd name="connsiteX7" fmla="*/ 115588 w 446496"/>
                  <a:gd name="connsiteY7" fmla="*/ 506437 h 1041009"/>
                  <a:gd name="connsiteX8" fmla="*/ 256265 w 446496"/>
                  <a:gd name="connsiteY8" fmla="*/ 464234 h 1041009"/>
                  <a:gd name="connsiteX9" fmla="*/ 298468 w 446496"/>
                  <a:gd name="connsiteY9" fmla="*/ 450166 h 1041009"/>
                  <a:gd name="connsiteX10" fmla="*/ 340671 w 446496"/>
                  <a:gd name="connsiteY10" fmla="*/ 422031 h 1041009"/>
                  <a:gd name="connsiteX11" fmla="*/ 368806 w 446496"/>
                  <a:gd name="connsiteY11" fmla="*/ 379828 h 1041009"/>
                  <a:gd name="connsiteX12" fmla="*/ 396942 w 446496"/>
                  <a:gd name="connsiteY12" fmla="*/ 351693 h 1041009"/>
                  <a:gd name="connsiteX13" fmla="*/ 425077 w 446496"/>
                  <a:gd name="connsiteY13" fmla="*/ 267286 h 1041009"/>
                  <a:gd name="connsiteX14" fmla="*/ 439145 w 446496"/>
                  <a:gd name="connsiteY14" fmla="*/ 0 h 104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496" h="1041009">
                    <a:moveTo>
                      <a:pt x="87452" y="1041009"/>
                    </a:moveTo>
                    <a:cubicBezTo>
                      <a:pt x="78074" y="1017563"/>
                      <a:pt x="68184" y="994315"/>
                      <a:pt x="59317" y="970671"/>
                    </a:cubicBezTo>
                    <a:cubicBezTo>
                      <a:pt x="54110" y="956787"/>
                      <a:pt x="51881" y="941731"/>
                      <a:pt x="45249" y="928468"/>
                    </a:cubicBezTo>
                    <a:cubicBezTo>
                      <a:pt x="37688" y="913346"/>
                      <a:pt x="26492" y="900333"/>
                      <a:pt x="17114" y="886265"/>
                    </a:cubicBezTo>
                    <a:cubicBezTo>
                      <a:pt x="-816" y="760754"/>
                      <a:pt x="-10126" y="745202"/>
                      <a:pt x="17114" y="590843"/>
                    </a:cubicBezTo>
                    <a:cubicBezTo>
                      <a:pt x="20052" y="574193"/>
                      <a:pt x="32047" y="559202"/>
                      <a:pt x="45249" y="548640"/>
                    </a:cubicBezTo>
                    <a:cubicBezTo>
                      <a:pt x="56828" y="539377"/>
                      <a:pt x="73384" y="539262"/>
                      <a:pt x="87452" y="534573"/>
                    </a:cubicBezTo>
                    <a:cubicBezTo>
                      <a:pt x="96831" y="525194"/>
                      <a:pt x="103725" y="512369"/>
                      <a:pt x="115588" y="506437"/>
                    </a:cubicBezTo>
                    <a:cubicBezTo>
                      <a:pt x="160160" y="484151"/>
                      <a:pt x="209149" y="477696"/>
                      <a:pt x="256265" y="464234"/>
                    </a:cubicBezTo>
                    <a:cubicBezTo>
                      <a:pt x="270523" y="460160"/>
                      <a:pt x="285205" y="456798"/>
                      <a:pt x="298468" y="450166"/>
                    </a:cubicBezTo>
                    <a:cubicBezTo>
                      <a:pt x="313590" y="442605"/>
                      <a:pt x="326603" y="431409"/>
                      <a:pt x="340671" y="422031"/>
                    </a:cubicBezTo>
                    <a:cubicBezTo>
                      <a:pt x="350049" y="407963"/>
                      <a:pt x="358244" y="393030"/>
                      <a:pt x="368806" y="379828"/>
                    </a:cubicBezTo>
                    <a:cubicBezTo>
                      <a:pt x="377092" y="369471"/>
                      <a:pt x="391011" y="363556"/>
                      <a:pt x="396942" y="351693"/>
                    </a:cubicBezTo>
                    <a:cubicBezTo>
                      <a:pt x="410205" y="325167"/>
                      <a:pt x="415699" y="295422"/>
                      <a:pt x="425077" y="267286"/>
                    </a:cubicBezTo>
                    <a:cubicBezTo>
                      <a:pt x="462871" y="153902"/>
                      <a:pt x="439145" y="239930"/>
                      <a:pt x="439145" y="0"/>
                    </a:cubicBezTo>
                  </a:path>
                </a:pathLst>
              </a:custGeom>
              <a:noFill/>
              <a:ln w="28575">
                <a:solidFill>
                  <a:srgbClr val="0CA4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ＭＳ Ｐゴシック" panose="020B0600070205080204" pitchFamily="50" charset="-128"/>
                  <a:cs typeface="+mn-cs"/>
                </a:endParaRPr>
              </a:p>
            </p:txBody>
          </p:sp>
          <p:sp>
            <p:nvSpPr>
              <p:cNvPr id="89" name="フリーフォーム: 図形 88">
                <a:extLst>
                  <a:ext uri="{FF2B5EF4-FFF2-40B4-BE49-F238E27FC236}">
                    <a16:creationId xmlns:a16="http://schemas.microsoft.com/office/drawing/2014/main" id="{04C1136F-8EDA-2052-9378-BC61D66FAC6A}"/>
                  </a:ext>
                </a:extLst>
              </p:cNvPr>
              <p:cNvSpPr/>
              <p:nvPr/>
            </p:nvSpPr>
            <p:spPr>
              <a:xfrm rot="3993987">
                <a:off x="4273518" y="3056081"/>
                <a:ext cx="410937" cy="2463980"/>
              </a:xfrm>
              <a:custGeom>
                <a:avLst/>
                <a:gdLst>
                  <a:gd name="connsiteX0" fmla="*/ 477079 w 477079"/>
                  <a:gd name="connsiteY0" fmla="*/ 1828800 h 1828800"/>
                  <a:gd name="connsiteX1" fmla="*/ 453225 w 477079"/>
                  <a:gd name="connsiteY1" fmla="*/ 1741335 h 1828800"/>
                  <a:gd name="connsiteX2" fmla="*/ 429371 w 477079"/>
                  <a:gd name="connsiteY2" fmla="*/ 1725433 h 1828800"/>
                  <a:gd name="connsiteX3" fmla="*/ 365760 w 477079"/>
                  <a:gd name="connsiteY3" fmla="*/ 1669773 h 1828800"/>
                  <a:gd name="connsiteX4" fmla="*/ 341906 w 477079"/>
                  <a:gd name="connsiteY4" fmla="*/ 1653871 h 1828800"/>
                  <a:gd name="connsiteX5" fmla="*/ 326004 w 477079"/>
                  <a:gd name="connsiteY5" fmla="*/ 1630017 h 1828800"/>
                  <a:gd name="connsiteX6" fmla="*/ 302150 w 477079"/>
                  <a:gd name="connsiteY6" fmla="*/ 1622066 h 1828800"/>
                  <a:gd name="connsiteX7" fmla="*/ 230588 w 477079"/>
                  <a:gd name="connsiteY7" fmla="*/ 1566407 h 1828800"/>
                  <a:gd name="connsiteX8" fmla="*/ 214686 w 477079"/>
                  <a:gd name="connsiteY8" fmla="*/ 1542553 h 1828800"/>
                  <a:gd name="connsiteX9" fmla="*/ 198783 w 477079"/>
                  <a:gd name="connsiteY9" fmla="*/ 1494845 h 1828800"/>
                  <a:gd name="connsiteX10" fmla="*/ 222637 w 477079"/>
                  <a:gd name="connsiteY10" fmla="*/ 1335819 h 1828800"/>
                  <a:gd name="connsiteX11" fmla="*/ 254442 w 477079"/>
                  <a:gd name="connsiteY11" fmla="*/ 1288111 h 1828800"/>
                  <a:gd name="connsiteX12" fmla="*/ 270345 w 477079"/>
                  <a:gd name="connsiteY12" fmla="*/ 1264257 h 1828800"/>
                  <a:gd name="connsiteX13" fmla="*/ 278296 w 477079"/>
                  <a:gd name="connsiteY13" fmla="*/ 1240403 h 1828800"/>
                  <a:gd name="connsiteX14" fmla="*/ 278296 w 477079"/>
                  <a:gd name="connsiteY14" fmla="*/ 1073426 h 1828800"/>
                  <a:gd name="connsiteX15" fmla="*/ 254442 w 477079"/>
                  <a:gd name="connsiteY15" fmla="*/ 1057523 h 1828800"/>
                  <a:gd name="connsiteX16" fmla="*/ 174929 w 477079"/>
                  <a:gd name="connsiteY16" fmla="*/ 1001864 h 1828800"/>
                  <a:gd name="connsiteX17" fmla="*/ 151075 w 477079"/>
                  <a:gd name="connsiteY17" fmla="*/ 993913 h 1828800"/>
                  <a:gd name="connsiteX18" fmla="*/ 103367 w 477079"/>
                  <a:gd name="connsiteY18" fmla="*/ 954156 h 1828800"/>
                  <a:gd name="connsiteX19" fmla="*/ 55660 w 477079"/>
                  <a:gd name="connsiteY19" fmla="*/ 914400 h 1828800"/>
                  <a:gd name="connsiteX20" fmla="*/ 23854 w 477079"/>
                  <a:gd name="connsiteY20" fmla="*/ 866692 h 1828800"/>
                  <a:gd name="connsiteX21" fmla="*/ 0 w 477079"/>
                  <a:gd name="connsiteY21" fmla="*/ 763325 h 1828800"/>
                  <a:gd name="connsiteX22" fmla="*/ 7952 w 477079"/>
                  <a:gd name="connsiteY22" fmla="*/ 636104 h 1828800"/>
                  <a:gd name="connsiteX23" fmla="*/ 15903 w 477079"/>
                  <a:gd name="connsiteY23" fmla="*/ 612250 h 1828800"/>
                  <a:gd name="connsiteX24" fmla="*/ 47708 w 477079"/>
                  <a:gd name="connsiteY24" fmla="*/ 564542 h 1828800"/>
                  <a:gd name="connsiteX25" fmla="*/ 95416 w 477079"/>
                  <a:gd name="connsiteY25" fmla="*/ 548640 h 1828800"/>
                  <a:gd name="connsiteX26" fmla="*/ 119270 w 477079"/>
                  <a:gd name="connsiteY26" fmla="*/ 540688 h 1828800"/>
                  <a:gd name="connsiteX27" fmla="*/ 143124 w 477079"/>
                  <a:gd name="connsiteY27" fmla="*/ 516834 h 1828800"/>
                  <a:gd name="connsiteX28" fmla="*/ 214686 w 477079"/>
                  <a:gd name="connsiteY28" fmla="*/ 500932 h 1828800"/>
                  <a:gd name="connsiteX29" fmla="*/ 278296 w 477079"/>
                  <a:gd name="connsiteY29" fmla="*/ 461175 h 1828800"/>
                  <a:gd name="connsiteX30" fmla="*/ 326004 w 477079"/>
                  <a:gd name="connsiteY30" fmla="*/ 429370 h 1828800"/>
                  <a:gd name="connsiteX31" fmla="*/ 341906 w 477079"/>
                  <a:gd name="connsiteY31" fmla="*/ 397565 h 1828800"/>
                  <a:gd name="connsiteX32" fmla="*/ 357809 w 477079"/>
                  <a:gd name="connsiteY32" fmla="*/ 373711 h 1828800"/>
                  <a:gd name="connsiteX33" fmla="*/ 373712 w 477079"/>
                  <a:gd name="connsiteY33" fmla="*/ 310100 h 1828800"/>
                  <a:gd name="connsiteX34" fmla="*/ 365760 w 477079"/>
                  <a:gd name="connsiteY34" fmla="*/ 95415 h 1828800"/>
                  <a:gd name="connsiteX35" fmla="*/ 357809 w 477079"/>
                  <a:gd name="connsiteY35" fmla="*/ 63610 h 1828800"/>
                  <a:gd name="connsiteX36" fmla="*/ 333955 w 477079"/>
                  <a:gd name="connsiteY36" fmla="*/ 7951 h 1828800"/>
                  <a:gd name="connsiteX37" fmla="*/ 333955 w 477079"/>
                  <a:gd name="connsiteY37"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7079" h="1828800">
                    <a:moveTo>
                      <a:pt x="477079" y="1828800"/>
                    </a:moveTo>
                    <a:cubicBezTo>
                      <a:pt x="472376" y="1791176"/>
                      <a:pt x="478997" y="1767107"/>
                      <a:pt x="453225" y="1741335"/>
                    </a:cubicBezTo>
                    <a:cubicBezTo>
                      <a:pt x="446468" y="1734578"/>
                      <a:pt x="437322" y="1730734"/>
                      <a:pt x="429371" y="1725433"/>
                    </a:cubicBezTo>
                    <a:cubicBezTo>
                      <a:pt x="402866" y="1685677"/>
                      <a:pt x="421418" y="1706879"/>
                      <a:pt x="365760" y="1669773"/>
                    </a:cubicBezTo>
                    <a:lnTo>
                      <a:pt x="341906" y="1653871"/>
                    </a:lnTo>
                    <a:cubicBezTo>
                      <a:pt x="336605" y="1645920"/>
                      <a:pt x="333466" y="1635987"/>
                      <a:pt x="326004" y="1630017"/>
                    </a:cubicBezTo>
                    <a:cubicBezTo>
                      <a:pt x="319459" y="1624781"/>
                      <a:pt x="309477" y="1626136"/>
                      <a:pt x="302150" y="1622066"/>
                    </a:cubicBezTo>
                    <a:cubicBezTo>
                      <a:pt x="274642" y="1606783"/>
                      <a:pt x="250568" y="1590383"/>
                      <a:pt x="230588" y="1566407"/>
                    </a:cubicBezTo>
                    <a:cubicBezTo>
                      <a:pt x="224470" y="1559066"/>
                      <a:pt x="218567" y="1551286"/>
                      <a:pt x="214686" y="1542553"/>
                    </a:cubicBezTo>
                    <a:cubicBezTo>
                      <a:pt x="207878" y="1527235"/>
                      <a:pt x="198783" y="1494845"/>
                      <a:pt x="198783" y="1494845"/>
                    </a:cubicBezTo>
                    <a:cubicBezTo>
                      <a:pt x="200561" y="1469952"/>
                      <a:pt x="198290" y="1372340"/>
                      <a:pt x="222637" y="1335819"/>
                    </a:cubicBezTo>
                    <a:lnTo>
                      <a:pt x="254442" y="1288111"/>
                    </a:lnTo>
                    <a:lnTo>
                      <a:pt x="270345" y="1264257"/>
                    </a:lnTo>
                    <a:cubicBezTo>
                      <a:pt x="272995" y="1256306"/>
                      <a:pt x="275994" y="1248462"/>
                      <a:pt x="278296" y="1240403"/>
                    </a:cubicBezTo>
                    <a:cubicBezTo>
                      <a:pt x="295250" y="1181063"/>
                      <a:pt x="294918" y="1152379"/>
                      <a:pt x="278296" y="1073426"/>
                    </a:cubicBezTo>
                    <a:cubicBezTo>
                      <a:pt x="276327" y="1064075"/>
                      <a:pt x="262218" y="1063078"/>
                      <a:pt x="254442" y="1057523"/>
                    </a:cubicBezTo>
                    <a:cubicBezTo>
                      <a:pt x="238565" y="1046182"/>
                      <a:pt x="188640" y="1006434"/>
                      <a:pt x="174929" y="1001864"/>
                    </a:cubicBezTo>
                    <a:lnTo>
                      <a:pt x="151075" y="993913"/>
                    </a:lnTo>
                    <a:cubicBezTo>
                      <a:pt x="91850" y="954429"/>
                      <a:pt x="164590" y="1005175"/>
                      <a:pt x="103367" y="954156"/>
                    </a:cubicBezTo>
                    <a:cubicBezTo>
                      <a:pt x="74353" y="929977"/>
                      <a:pt x="81334" y="947409"/>
                      <a:pt x="55660" y="914400"/>
                    </a:cubicBezTo>
                    <a:cubicBezTo>
                      <a:pt x="43926" y="899313"/>
                      <a:pt x="23854" y="866692"/>
                      <a:pt x="23854" y="866692"/>
                    </a:cubicBezTo>
                    <a:cubicBezTo>
                      <a:pt x="2026" y="801204"/>
                      <a:pt x="10323" y="835578"/>
                      <a:pt x="0" y="763325"/>
                    </a:cubicBezTo>
                    <a:cubicBezTo>
                      <a:pt x="2651" y="720918"/>
                      <a:pt x="3504" y="678360"/>
                      <a:pt x="7952" y="636104"/>
                    </a:cubicBezTo>
                    <a:cubicBezTo>
                      <a:pt x="8829" y="627769"/>
                      <a:pt x="11833" y="619577"/>
                      <a:pt x="15903" y="612250"/>
                    </a:cubicBezTo>
                    <a:cubicBezTo>
                      <a:pt x="25185" y="595543"/>
                      <a:pt x="29576" y="570586"/>
                      <a:pt x="47708" y="564542"/>
                    </a:cubicBezTo>
                    <a:lnTo>
                      <a:pt x="95416" y="548640"/>
                    </a:lnTo>
                    <a:lnTo>
                      <a:pt x="119270" y="540688"/>
                    </a:lnTo>
                    <a:cubicBezTo>
                      <a:pt x="127221" y="532737"/>
                      <a:pt x="133768" y="523071"/>
                      <a:pt x="143124" y="516834"/>
                    </a:cubicBezTo>
                    <a:cubicBezTo>
                      <a:pt x="156173" y="508135"/>
                      <a:pt x="208915" y="501894"/>
                      <a:pt x="214686" y="500932"/>
                    </a:cubicBezTo>
                    <a:cubicBezTo>
                      <a:pt x="258862" y="486205"/>
                      <a:pt x="223446" y="501066"/>
                      <a:pt x="278296" y="461175"/>
                    </a:cubicBezTo>
                    <a:cubicBezTo>
                      <a:pt x="293753" y="449934"/>
                      <a:pt x="326004" y="429370"/>
                      <a:pt x="326004" y="429370"/>
                    </a:cubicBezTo>
                    <a:cubicBezTo>
                      <a:pt x="331305" y="418768"/>
                      <a:pt x="336025" y="407856"/>
                      <a:pt x="341906" y="397565"/>
                    </a:cubicBezTo>
                    <a:cubicBezTo>
                      <a:pt x="346647" y="389268"/>
                      <a:pt x="353535" y="382258"/>
                      <a:pt x="357809" y="373711"/>
                    </a:cubicBezTo>
                    <a:cubicBezTo>
                      <a:pt x="365958" y="357414"/>
                      <a:pt x="370688" y="325217"/>
                      <a:pt x="373712" y="310100"/>
                    </a:cubicBezTo>
                    <a:cubicBezTo>
                      <a:pt x="371061" y="238538"/>
                      <a:pt x="370371" y="166877"/>
                      <a:pt x="365760" y="95415"/>
                    </a:cubicBezTo>
                    <a:cubicBezTo>
                      <a:pt x="365056" y="84510"/>
                      <a:pt x="361646" y="73842"/>
                      <a:pt x="357809" y="63610"/>
                    </a:cubicBezTo>
                    <a:cubicBezTo>
                      <a:pt x="340740" y="18093"/>
                      <a:pt x="343828" y="47445"/>
                      <a:pt x="333955" y="7951"/>
                    </a:cubicBezTo>
                    <a:cubicBezTo>
                      <a:pt x="333312" y="5380"/>
                      <a:pt x="333955" y="2650"/>
                      <a:pt x="333955" y="0"/>
                    </a:cubicBezTo>
                  </a:path>
                </a:pathLst>
              </a:custGeom>
              <a:noFill/>
              <a:ln w="28575">
                <a:solidFill>
                  <a:srgbClr val="0CA4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92" name="グループ化 91">
                <a:extLst>
                  <a:ext uri="{FF2B5EF4-FFF2-40B4-BE49-F238E27FC236}">
                    <a16:creationId xmlns:a16="http://schemas.microsoft.com/office/drawing/2014/main" id="{F421BD90-DB5B-2468-256F-1ADDB937FB29}"/>
                  </a:ext>
                </a:extLst>
              </p:cNvPr>
              <p:cNvGrpSpPr/>
              <p:nvPr/>
            </p:nvGrpSpPr>
            <p:grpSpPr>
              <a:xfrm>
                <a:off x="3364267" y="2655996"/>
                <a:ext cx="3601763" cy="2536243"/>
                <a:chOff x="3364267" y="2598821"/>
                <a:chExt cx="3601763" cy="2536243"/>
              </a:xfrm>
              <a:gradFill flip="none" rotWithShape="1">
                <a:gsLst>
                  <a:gs pos="0">
                    <a:srgbClr val="CC6600">
                      <a:alpha val="50000"/>
                    </a:srgbClr>
                  </a:gs>
                  <a:gs pos="48000">
                    <a:schemeClr val="accent4">
                      <a:lumMod val="75000"/>
                    </a:schemeClr>
                  </a:gs>
                  <a:gs pos="100000">
                    <a:schemeClr val="accent4">
                      <a:lumMod val="50000"/>
                    </a:schemeClr>
                  </a:gs>
                </a:gsLst>
                <a:lin ang="16200000" scaled="1"/>
                <a:tileRect/>
              </a:gradFill>
            </p:grpSpPr>
            <p:sp>
              <p:nvSpPr>
                <p:cNvPr id="135" name="正方形/長方形 134">
                  <a:extLst>
                    <a:ext uri="{FF2B5EF4-FFF2-40B4-BE49-F238E27FC236}">
                      <a16:creationId xmlns:a16="http://schemas.microsoft.com/office/drawing/2014/main" id="{EBEB143F-5CCE-0D00-B224-A608B7C20C5E}"/>
                    </a:ext>
                  </a:extLst>
                </p:cNvPr>
                <p:cNvSpPr/>
                <p:nvPr/>
              </p:nvSpPr>
              <p:spPr>
                <a:xfrm>
                  <a:off x="4687515" y="3723722"/>
                  <a:ext cx="67044" cy="14113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6" name="正方形/長方形 135">
                  <a:extLst>
                    <a:ext uri="{FF2B5EF4-FFF2-40B4-BE49-F238E27FC236}">
                      <a16:creationId xmlns:a16="http://schemas.microsoft.com/office/drawing/2014/main" id="{D82534E7-D813-9317-21D5-1B1E26A076DB}"/>
                    </a:ext>
                  </a:extLst>
                </p:cNvPr>
                <p:cNvSpPr/>
                <p:nvPr/>
              </p:nvSpPr>
              <p:spPr>
                <a:xfrm>
                  <a:off x="5000928" y="3023557"/>
                  <a:ext cx="67044" cy="211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7" name="正方形/長方形 136">
                  <a:extLst>
                    <a:ext uri="{FF2B5EF4-FFF2-40B4-BE49-F238E27FC236}">
                      <a16:creationId xmlns:a16="http://schemas.microsoft.com/office/drawing/2014/main" id="{FD82416F-A0EA-CDBE-8DD9-D780C2C6652F}"/>
                    </a:ext>
                  </a:extLst>
                </p:cNvPr>
                <p:cNvSpPr/>
                <p:nvPr/>
              </p:nvSpPr>
              <p:spPr>
                <a:xfrm>
                  <a:off x="5381763" y="2817666"/>
                  <a:ext cx="68386" cy="23072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8" name="正方形/長方形 137">
                  <a:extLst>
                    <a:ext uri="{FF2B5EF4-FFF2-40B4-BE49-F238E27FC236}">
                      <a16:creationId xmlns:a16="http://schemas.microsoft.com/office/drawing/2014/main" id="{C16E4819-08E8-08BC-0175-EFA9D2B3E390}"/>
                    </a:ext>
                  </a:extLst>
                </p:cNvPr>
                <p:cNvSpPr/>
                <p:nvPr/>
              </p:nvSpPr>
              <p:spPr>
                <a:xfrm>
                  <a:off x="5745306" y="2598821"/>
                  <a:ext cx="68390" cy="2536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9" name="正方形/長方形 138">
                  <a:extLst>
                    <a:ext uri="{FF2B5EF4-FFF2-40B4-BE49-F238E27FC236}">
                      <a16:creationId xmlns:a16="http://schemas.microsoft.com/office/drawing/2014/main" id="{B5A88575-58BC-B134-D745-4A11203FC3E8}"/>
                    </a:ext>
                  </a:extLst>
                </p:cNvPr>
                <p:cNvSpPr/>
                <p:nvPr/>
              </p:nvSpPr>
              <p:spPr>
                <a:xfrm rot="16200000" flipH="1">
                  <a:off x="5235748" y="2519221"/>
                  <a:ext cx="55224" cy="3236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0" name="正方形/長方形 139">
                  <a:extLst>
                    <a:ext uri="{FF2B5EF4-FFF2-40B4-BE49-F238E27FC236}">
                      <a16:creationId xmlns:a16="http://schemas.microsoft.com/office/drawing/2014/main" id="{0C446772-691F-BF16-C0D8-691AE3365207}"/>
                    </a:ext>
                  </a:extLst>
                </p:cNvPr>
                <p:cNvSpPr/>
                <p:nvPr/>
              </p:nvSpPr>
              <p:spPr>
                <a:xfrm rot="16200000">
                  <a:off x="5139576" y="2663186"/>
                  <a:ext cx="51145" cy="36017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1" name="正方形/長方形 140">
                  <a:extLst>
                    <a:ext uri="{FF2B5EF4-FFF2-40B4-BE49-F238E27FC236}">
                      <a16:creationId xmlns:a16="http://schemas.microsoft.com/office/drawing/2014/main" id="{B922474B-1359-49AF-B84E-B8706D4EE259}"/>
                    </a:ext>
                  </a:extLst>
                </p:cNvPr>
                <p:cNvSpPr/>
                <p:nvPr/>
              </p:nvSpPr>
              <p:spPr>
                <a:xfrm rot="16200000">
                  <a:off x="5372364" y="2397110"/>
                  <a:ext cx="69917" cy="2779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2" name="正方形/長方形 141">
                  <a:extLst>
                    <a:ext uri="{FF2B5EF4-FFF2-40B4-BE49-F238E27FC236}">
                      <a16:creationId xmlns:a16="http://schemas.microsoft.com/office/drawing/2014/main" id="{89F8AE91-DEF3-9A92-D92F-5EED88A9D200}"/>
                    </a:ext>
                  </a:extLst>
                </p:cNvPr>
                <p:cNvSpPr/>
                <p:nvPr/>
              </p:nvSpPr>
              <p:spPr>
                <a:xfrm>
                  <a:off x="6161858" y="2789711"/>
                  <a:ext cx="69111" cy="23072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3" name="グループ化 92">
                <a:extLst>
                  <a:ext uri="{FF2B5EF4-FFF2-40B4-BE49-F238E27FC236}">
                    <a16:creationId xmlns:a16="http://schemas.microsoft.com/office/drawing/2014/main" id="{703007A9-8B96-2B6B-5963-01969E137F0B}"/>
                  </a:ext>
                </a:extLst>
              </p:cNvPr>
              <p:cNvGrpSpPr/>
              <p:nvPr/>
            </p:nvGrpSpPr>
            <p:grpSpPr>
              <a:xfrm flipH="1">
                <a:off x="5282206" y="3283558"/>
                <a:ext cx="1298196" cy="956057"/>
                <a:chOff x="3111901" y="6409979"/>
                <a:chExt cx="484361" cy="331478"/>
              </a:xfrm>
            </p:grpSpPr>
            <p:grpSp>
              <p:nvGrpSpPr>
                <p:cNvPr id="124" name="グループ化 123">
                  <a:extLst>
                    <a:ext uri="{FF2B5EF4-FFF2-40B4-BE49-F238E27FC236}">
                      <a16:creationId xmlns:a16="http://schemas.microsoft.com/office/drawing/2014/main" id="{2E3C7BE4-76D7-481F-044B-EB4D474A58F4}"/>
                    </a:ext>
                  </a:extLst>
                </p:cNvPr>
                <p:cNvGrpSpPr/>
                <p:nvPr/>
              </p:nvGrpSpPr>
              <p:grpSpPr>
                <a:xfrm rot="20173417">
                  <a:off x="3111901" y="6409979"/>
                  <a:ext cx="484361" cy="331478"/>
                  <a:chOff x="1377068" y="4309931"/>
                  <a:chExt cx="2417954" cy="2154772"/>
                </a:xfrm>
              </p:grpSpPr>
              <p:pic>
                <p:nvPicPr>
                  <p:cNvPr id="129" name="グラフィックス 152" descr="葉">
                    <a:extLst>
                      <a:ext uri="{FF2B5EF4-FFF2-40B4-BE49-F238E27FC236}">
                        <a16:creationId xmlns:a16="http://schemas.microsoft.com/office/drawing/2014/main" id="{AE638E2F-5342-13ED-CF47-04A6F5DB053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986827">
                    <a:off x="2880621" y="5354645"/>
                    <a:ext cx="914401" cy="914400"/>
                  </a:xfrm>
                  <a:prstGeom prst="rect">
                    <a:avLst/>
                  </a:prstGeom>
                </p:spPr>
              </p:pic>
              <p:pic>
                <p:nvPicPr>
                  <p:cNvPr id="130" name="グラフィックス 153" descr="葉">
                    <a:extLst>
                      <a:ext uri="{FF2B5EF4-FFF2-40B4-BE49-F238E27FC236}">
                        <a16:creationId xmlns:a16="http://schemas.microsoft.com/office/drawing/2014/main" id="{521E14AF-57E4-BA79-5D40-45A70128B64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85242" flipH="1" flipV="1">
                    <a:off x="2073428" y="5521661"/>
                    <a:ext cx="808332" cy="943042"/>
                  </a:xfrm>
                  <a:prstGeom prst="rect">
                    <a:avLst/>
                  </a:prstGeom>
                </p:spPr>
              </p:pic>
              <p:pic>
                <p:nvPicPr>
                  <p:cNvPr id="131" name="グラフィックス 154" descr="葉">
                    <a:extLst>
                      <a:ext uri="{FF2B5EF4-FFF2-40B4-BE49-F238E27FC236}">
                        <a16:creationId xmlns:a16="http://schemas.microsoft.com/office/drawing/2014/main" id="{E7A6C8F7-B140-8C01-7FF1-1BCF2D5D28E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279087">
                    <a:off x="1629704" y="5269183"/>
                    <a:ext cx="914400" cy="914400"/>
                  </a:xfrm>
                  <a:prstGeom prst="rect">
                    <a:avLst/>
                  </a:prstGeom>
                </p:spPr>
              </p:pic>
              <p:sp>
                <p:nvSpPr>
                  <p:cNvPr id="132" name="十角形 131">
                    <a:extLst>
                      <a:ext uri="{FF2B5EF4-FFF2-40B4-BE49-F238E27FC236}">
                        <a16:creationId xmlns:a16="http://schemas.microsoft.com/office/drawing/2014/main" id="{4D223F9D-24FD-0F8F-C505-C859A04C8DFC}"/>
                      </a:ext>
                    </a:extLst>
                  </p:cNvPr>
                  <p:cNvSpPr/>
                  <p:nvPr/>
                </p:nvSpPr>
                <p:spPr>
                  <a:xfrm rot="19866451">
                    <a:off x="1888964" y="4567587"/>
                    <a:ext cx="1676155" cy="1383090"/>
                  </a:xfrm>
                  <a:prstGeom prst="decagon">
                    <a:avLst/>
                  </a:prstGeom>
                  <a:solidFill>
                    <a:srgbClr val="FF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3" name="星: 4 pt 132">
                    <a:extLst>
                      <a:ext uri="{FF2B5EF4-FFF2-40B4-BE49-F238E27FC236}">
                        <a16:creationId xmlns:a16="http://schemas.microsoft.com/office/drawing/2014/main" id="{8784C978-A92F-4F87-BB65-148059BACCC6}"/>
                      </a:ext>
                    </a:extLst>
                  </p:cNvPr>
                  <p:cNvSpPr/>
                  <p:nvPr/>
                </p:nvSpPr>
                <p:spPr>
                  <a:xfrm rot="20977045">
                    <a:off x="2143112" y="4733364"/>
                    <a:ext cx="1150042" cy="1024051"/>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 name="星: 4 pt 133">
                    <a:extLst>
                      <a:ext uri="{FF2B5EF4-FFF2-40B4-BE49-F238E27FC236}">
                        <a16:creationId xmlns:a16="http://schemas.microsoft.com/office/drawing/2014/main" id="{DCDBA873-C730-ED91-7753-E922CDAC4D36}"/>
                      </a:ext>
                    </a:extLst>
                  </p:cNvPr>
                  <p:cNvSpPr/>
                  <p:nvPr/>
                </p:nvSpPr>
                <p:spPr>
                  <a:xfrm rot="21378206">
                    <a:off x="1377068" y="4309931"/>
                    <a:ext cx="996445" cy="1035015"/>
                  </a:xfrm>
                  <a:prstGeom prst="star4">
                    <a:avLst>
                      <a:gd name="adj" fmla="val 0"/>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glow rad="101600">
                          <a:srgbClr val="FFC000">
                            <a:satMod val="175000"/>
                            <a:alpha val="40000"/>
                          </a:srgbClr>
                        </a:glow>
                      </a:effectLst>
                      <a:uLnTx/>
                      <a:uFillTx/>
                      <a:latin typeface="Calibri"/>
                      <a:ea typeface="ＭＳ Ｐゴシック" panose="020B0600070205080204" pitchFamily="50" charset="-128"/>
                      <a:cs typeface="+mn-cs"/>
                    </a:endParaRPr>
                  </a:p>
                </p:txBody>
              </p:sp>
            </p:grpSp>
            <p:sp>
              <p:nvSpPr>
                <p:cNvPr id="128" name="星: 4 pt 127">
                  <a:extLst>
                    <a:ext uri="{FF2B5EF4-FFF2-40B4-BE49-F238E27FC236}">
                      <a16:creationId xmlns:a16="http://schemas.microsoft.com/office/drawing/2014/main" id="{E2D18881-7957-3ECA-4A42-1D6FC7EE61E2}"/>
                    </a:ext>
                  </a:extLst>
                </p:cNvPr>
                <p:cNvSpPr/>
                <p:nvPr/>
              </p:nvSpPr>
              <p:spPr>
                <a:xfrm rot="19078970">
                  <a:off x="3287920" y="6482595"/>
                  <a:ext cx="174008" cy="133298"/>
                </a:xfrm>
                <a:prstGeom prst="star4">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4" name="グループ化 93">
                <a:extLst>
                  <a:ext uri="{FF2B5EF4-FFF2-40B4-BE49-F238E27FC236}">
                    <a16:creationId xmlns:a16="http://schemas.microsoft.com/office/drawing/2014/main" id="{CDD4DF96-62EB-EF90-6FB7-1A62B5C93DC1}"/>
                  </a:ext>
                </a:extLst>
              </p:cNvPr>
              <p:cNvGrpSpPr/>
              <p:nvPr/>
            </p:nvGrpSpPr>
            <p:grpSpPr>
              <a:xfrm>
                <a:off x="4701971" y="3131625"/>
                <a:ext cx="1758240" cy="1941419"/>
                <a:chOff x="3300422" y="6211121"/>
                <a:chExt cx="585831" cy="749702"/>
              </a:xfrm>
            </p:grpSpPr>
            <p:grpSp>
              <p:nvGrpSpPr>
                <p:cNvPr id="118" name="グループ化 117">
                  <a:extLst>
                    <a:ext uri="{FF2B5EF4-FFF2-40B4-BE49-F238E27FC236}">
                      <a16:creationId xmlns:a16="http://schemas.microsoft.com/office/drawing/2014/main" id="{D6982FE9-A98F-0A66-8D16-CBA2154E39A6}"/>
                    </a:ext>
                  </a:extLst>
                </p:cNvPr>
                <p:cNvGrpSpPr/>
                <p:nvPr/>
              </p:nvGrpSpPr>
              <p:grpSpPr>
                <a:xfrm rot="20173417">
                  <a:off x="3300422" y="6211121"/>
                  <a:ext cx="585831" cy="749702"/>
                  <a:chOff x="2196174" y="3638569"/>
                  <a:chExt cx="2924495" cy="4873419"/>
                </a:xfrm>
              </p:grpSpPr>
              <p:pic>
                <p:nvPicPr>
                  <p:cNvPr id="120" name="グラフィックス 145" descr="葉">
                    <a:extLst>
                      <a:ext uri="{FF2B5EF4-FFF2-40B4-BE49-F238E27FC236}">
                        <a16:creationId xmlns:a16="http://schemas.microsoft.com/office/drawing/2014/main" id="{C95EE35A-8A66-5679-BB4A-DE50EE63A15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826583">
                    <a:off x="4313979" y="7705297"/>
                    <a:ext cx="1119148" cy="494233"/>
                  </a:xfrm>
                  <a:prstGeom prst="rect">
                    <a:avLst/>
                  </a:prstGeom>
                </p:spPr>
              </p:pic>
              <p:sp>
                <p:nvSpPr>
                  <p:cNvPr id="121" name="十角形 120">
                    <a:extLst>
                      <a:ext uri="{FF2B5EF4-FFF2-40B4-BE49-F238E27FC236}">
                        <a16:creationId xmlns:a16="http://schemas.microsoft.com/office/drawing/2014/main" id="{9D5052D9-B1FC-FFF7-DCCD-F37AD756F073}"/>
                      </a:ext>
                    </a:extLst>
                  </p:cNvPr>
                  <p:cNvSpPr/>
                  <p:nvPr/>
                </p:nvSpPr>
                <p:spPr>
                  <a:xfrm rot="18008070">
                    <a:off x="1558429" y="4440152"/>
                    <a:ext cx="2522280" cy="919113"/>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2" name="星: 4 pt 121">
                    <a:extLst>
                      <a:ext uri="{FF2B5EF4-FFF2-40B4-BE49-F238E27FC236}">
                        <a16:creationId xmlns:a16="http://schemas.microsoft.com/office/drawing/2014/main" id="{DE500F31-34F0-0A6F-3679-D52E1A971AF3}"/>
                      </a:ext>
                    </a:extLst>
                  </p:cNvPr>
                  <p:cNvSpPr/>
                  <p:nvPr/>
                </p:nvSpPr>
                <p:spPr>
                  <a:xfrm>
                    <a:off x="2196174" y="4653519"/>
                    <a:ext cx="1150042" cy="1024050"/>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3" name="星: 4 pt 122">
                    <a:extLst>
                      <a:ext uri="{FF2B5EF4-FFF2-40B4-BE49-F238E27FC236}">
                        <a16:creationId xmlns:a16="http://schemas.microsoft.com/office/drawing/2014/main" id="{2AA8AC30-AC80-AABA-B424-9BD7775B266A}"/>
                      </a:ext>
                    </a:extLst>
                  </p:cNvPr>
                  <p:cNvSpPr/>
                  <p:nvPr/>
                </p:nvSpPr>
                <p:spPr>
                  <a:xfrm rot="2102745">
                    <a:off x="2266524" y="4654892"/>
                    <a:ext cx="996446" cy="1035016"/>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119" name="星: 4 pt 118">
                  <a:extLst>
                    <a:ext uri="{FF2B5EF4-FFF2-40B4-BE49-F238E27FC236}">
                      <a16:creationId xmlns:a16="http://schemas.microsoft.com/office/drawing/2014/main" id="{CC51AAD9-B7B5-0EFE-948F-860D6087AC69}"/>
                    </a:ext>
                  </a:extLst>
                </p:cNvPr>
                <p:cNvSpPr/>
                <p:nvPr/>
              </p:nvSpPr>
              <p:spPr>
                <a:xfrm rot="16617016">
                  <a:off x="3260133" y="6439391"/>
                  <a:ext cx="241012" cy="131923"/>
                </a:xfrm>
                <a:prstGeom prst="star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5" name="グループ化 94">
                <a:extLst>
                  <a:ext uri="{FF2B5EF4-FFF2-40B4-BE49-F238E27FC236}">
                    <a16:creationId xmlns:a16="http://schemas.microsoft.com/office/drawing/2014/main" id="{82594108-478F-9316-8F36-C1A071AB0A74}"/>
                  </a:ext>
                </a:extLst>
              </p:cNvPr>
              <p:cNvGrpSpPr/>
              <p:nvPr/>
            </p:nvGrpSpPr>
            <p:grpSpPr>
              <a:xfrm rot="2946992">
                <a:off x="4767058" y="4195111"/>
                <a:ext cx="1391653" cy="1017379"/>
                <a:chOff x="3163872" y="6434259"/>
                <a:chExt cx="400954" cy="285359"/>
              </a:xfrm>
            </p:grpSpPr>
            <p:grpSp>
              <p:nvGrpSpPr>
                <p:cNvPr id="110" name="グループ化 109">
                  <a:extLst>
                    <a:ext uri="{FF2B5EF4-FFF2-40B4-BE49-F238E27FC236}">
                      <a16:creationId xmlns:a16="http://schemas.microsoft.com/office/drawing/2014/main" id="{A866D70A-EBD4-684E-920F-30C3AD787779}"/>
                    </a:ext>
                  </a:extLst>
                </p:cNvPr>
                <p:cNvGrpSpPr/>
                <p:nvPr/>
              </p:nvGrpSpPr>
              <p:grpSpPr>
                <a:xfrm rot="20173417">
                  <a:off x="3163872" y="6434259"/>
                  <a:ext cx="400954" cy="285359"/>
                  <a:chOff x="1629704" y="4493998"/>
                  <a:chExt cx="2001590" cy="1854976"/>
                </a:xfrm>
              </p:grpSpPr>
              <p:pic>
                <p:nvPicPr>
                  <p:cNvPr id="112" name="グラフィックス 140" descr="葉">
                    <a:extLst>
                      <a:ext uri="{FF2B5EF4-FFF2-40B4-BE49-F238E27FC236}">
                        <a16:creationId xmlns:a16="http://schemas.microsoft.com/office/drawing/2014/main" id="{90E4704B-A630-EC27-9443-24C276CDA62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986827">
                    <a:off x="2368206" y="5434574"/>
                    <a:ext cx="914400" cy="914400"/>
                  </a:xfrm>
                  <a:prstGeom prst="rect">
                    <a:avLst/>
                  </a:prstGeom>
                </p:spPr>
              </p:pic>
              <p:pic>
                <p:nvPicPr>
                  <p:cNvPr id="113" name="グラフィックス 138" descr="葉">
                    <a:extLst>
                      <a:ext uri="{FF2B5EF4-FFF2-40B4-BE49-F238E27FC236}">
                        <a16:creationId xmlns:a16="http://schemas.microsoft.com/office/drawing/2014/main" id="{25575B92-5862-FD61-B65F-7A9B7784DA4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279087">
                    <a:off x="1629704" y="5269183"/>
                    <a:ext cx="914400" cy="914400"/>
                  </a:xfrm>
                  <a:prstGeom prst="rect">
                    <a:avLst/>
                  </a:prstGeom>
                </p:spPr>
              </p:pic>
              <p:sp>
                <p:nvSpPr>
                  <p:cNvPr id="114" name="十角形 113">
                    <a:extLst>
                      <a:ext uri="{FF2B5EF4-FFF2-40B4-BE49-F238E27FC236}">
                        <a16:creationId xmlns:a16="http://schemas.microsoft.com/office/drawing/2014/main" id="{784058F8-5B88-AA45-AD18-8B6651830064}"/>
                      </a:ext>
                    </a:extLst>
                  </p:cNvPr>
                  <p:cNvSpPr/>
                  <p:nvPr/>
                </p:nvSpPr>
                <p:spPr>
                  <a:xfrm rot="1510203">
                    <a:off x="1955141" y="4493998"/>
                    <a:ext cx="1676153" cy="1383090"/>
                  </a:xfrm>
                  <a:prstGeom prst="dec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5" name="星: 4 pt 114">
                    <a:extLst>
                      <a:ext uri="{FF2B5EF4-FFF2-40B4-BE49-F238E27FC236}">
                        <a16:creationId xmlns:a16="http://schemas.microsoft.com/office/drawing/2014/main" id="{E68C070E-FD36-9776-646D-AA6730953C8C}"/>
                      </a:ext>
                    </a:extLst>
                  </p:cNvPr>
                  <p:cNvSpPr/>
                  <p:nvPr/>
                </p:nvSpPr>
                <p:spPr>
                  <a:xfrm>
                    <a:off x="2196174" y="4653519"/>
                    <a:ext cx="1150042" cy="1024050"/>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6" name="星: 4 pt 115">
                    <a:extLst>
                      <a:ext uri="{FF2B5EF4-FFF2-40B4-BE49-F238E27FC236}">
                        <a16:creationId xmlns:a16="http://schemas.microsoft.com/office/drawing/2014/main" id="{2FF38410-BF7E-5C67-F27C-8D6863FE0FF7}"/>
                      </a:ext>
                    </a:extLst>
                  </p:cNvPr>
                  <p:cNvSpPr/>
                  <p:nvPr/>
                </p:nvSpPr>
                <p:spPr>
                  <a:xfrm rot="20967351">
                    <a:off x="2254703" y="4659356"/>
                    <a:ext cx="996446" cy="1035016"/>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111" name="星: 4 pt 110">
                  <a:extLst>
                    <a:ext uri="{FF2B5EF4-FFF2-40B4-BE49-F238E27FC236}">
                      <a16:creationId xmlns:a16="http://schemas.microsoft.com/office/drawing/2014/main" id="{1436B846-3241-0441-E096-503FE1EDB6C5}"/>
                    </a:ext>
                  </a:extLst>
                </p:cNvPr>
                <p:cNvSpPr/>
                <p:nvPr/>
              </p:nvSpPr>
              <p:spPr>
                <a:xfrm rot="21026862">
                  <a:off x="3275811" y="6452687"/>
                  <a:ext cx="208558" cy="152452"/>
                </a:xfrm>
                <a:prstGeom prst="star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6" name="グループ化 95">
                <a:extLst>
                  <a:ext uri="{FF2B5EF4-FFF2-40B4-BE49-F238E27FC236}">
                    <a16:creationId xmlns:a16="http://schemas.microsoft.com/office/drawing/2014/main" id="{754C5290-E3E7-C07A-AB56-9297C6500C3F}"/>
                  </a:ext>
                </a:extLst>
              </p:cNvPr>
              <p:cNvGrpSpPr/>
              <p:nvPr/>
            </p:nvGrpSpPr>
            <p:grpSpPr>
              <a:xfrm rot="1090184">
                <a:off x="4085338" y="4316949"/>
                <a:ext cx="613215" cy="743113"/>
                <a:chOff x="3254557" y="6355222"/>
                <a:chExt cx="314360" cy="343021"/>
              </a:xfrm>
            </p:grpSpPr>
            <p:grpSp>
              <p:nvGrpSpPr>
                <p:cNvPr id="101" name="グループ化 100">
                  <a:extLst>
                    <a:ext uri="{FF2B5EF4-FFF2-40B4-BE49-F238E27FC236}">
                      <a16:creationId xmlns:a16="http://schemas.microsoft.com/office/drawing/2014/main" id="{70C2C20E-FDF4-D7BA-D2CD-37D82B04B609}"/>
                    </a:ext>
                  </a:extLst>
                </p:cNvPr>
                <p:cNvGrpSpPr/>
                <p:nvPr/>
              </p:nvGrpSpPr>
              <p:grpSpPr>
                <a:xfrm rot="20173417">
                  <a:off x="3254557" y="6355222"/>
                  <a:ext cx="314360" cy="343021"/>
                  <a:chOff x="2163370" y="4132134"/>
                  <a:chExt cx="1569301" cy="2229820"/>
                </a:xfrm>
              </p:grpSpPr>
              <p:pic>
                <p:nvPicPr>
                  <p:cNvPr id="104" name="グラフィックス 131" descr="葉">
                    <a:extLst>
                      <a:ext uri="{FF2B5EF4-FFF2-40B4-BE49-F238E27FC236}">
                        <a16:creationId xmlns:a16="http://schemas.microsoft.com/office/drawing/2014/main" id="{B177AA35-C4FC-CBD7-E43B-D9EE5264D8C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136399">
                    <a:off x="2163370" y="5447557"/>
                    <a:ext cx="914398" cy="914397"/>
                  </a:xfrm>
                  <a:prstGeom prst="rect">
                    <a:avLst/>
                  </a:prstGeom>
                </p:spPr>
              </p:pic>
              <p:sp>
                <p:nvSpPr>
                  <p:cNvPr id="105" name="十角形 104">
                    <a:extLst>
                      <a:ext uri="{FF2B5EF4-FFF2-40B4-BE49-F238E27FC236}">
                        <a16:creationId xmlns:a16="http://schemas.microsoft.com/office/drawing/2014/main" id="{F50D99B7-93C5-E9FC-F912-68C50397710A}"/>
                      </a:ext>
                    </a:extLst>
                  </p:cNvPr>
                  <p:cNvSpPr/>
                  <p:nvPr/>
                </p:nvSpPr>
                <p:spPr>
                  <a:xfrm rot="6682908">
                    <a:off x="2322229" y="4359568"/>
                    <a:ext cx="1637876" cy="1183008"/>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07" name="グラフィックス 133" descr="葉">
                    <a:extLst>
                      <a:ext uri="{FF2B5EF4-FFF2-40B4-BE49-F238E27FC236}">
                        <a16:creationId xmlns:a16="http://schemas.microsoft.com/office/drawing/2014/main" id="{01FEC0D2-84C8-F5EF-90CB-6F33D2ABE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986827">
                    <a:off x="2706042" y="5426460"/>
                    <a:ext cx="914400" cy="914401"/>
                  </a:xfrm>
                  <a:prstGeom prst="rect">
                    <a:avLst/>
                  </a:prstGeom>
                </p:spPr>
              </p:pic>
              <p:sp>
                <p:nvSpPr>
                  <p:cNvPr id="108" name="星: 4 pt 107">
                    <a:extLst>
                      <a:ext uri="{FF2B5EF4-FFF2-40B4-BE49-F238E27FC236}">
                        <a16:creationId xmlns:a16="http://schemas.microsoft.com/office/drawing/2014/main" id="{3284201B-2D7F-7475-226F-E343117D2B8A}"/>
                      </a:ext>
                    </a:extLst>
                  </p:cNvPr>
                  <p:cNvSpPr/>
                  <p:nvPr/>
                </p:nvSpPr>
                <p:spPr>
                  <a:xfrm>
                    <a:off x="2196174" y="4653519"/>
                    <a:ext cx="1150042" cy="1024050"/>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9" name="星: 4 pt 108">
                    <a:extLst>
                      <a:ext uri="{FF2B5EF4-FFF2-40B4-BE49-F238E27FC236}">
                        <a16:creationId xmlns:a16="http://schemas.microsoft.com/office/drawing/2014/main" id="{907CD6BD-CC08-CDF3-9B6B-D6CBFFE4608A}"/>
                      </a:ext>
                    </a:extLst>
                  </p:cNvPr>
                  <p:cNvSpPr/>
                  <p:nvPr/>
                </p:nvSpPr>
                <p:spPr>
                  <a:xfrm rot="2102745">
                    <a:off x="2266524" y="4654892"/>
                    <a:ext cx="996446" cy="1035016"/>
                  </a:xfrm>
                  <a:prstGeom prst="star4">
                    <a:avLst/>
                  </a:prstGeom>
                  <a:ln>
                    <a:noFill/>
                  </a:ln>
                  <a:effectLst>
                    <a:glow rad="101600">
                      <a:schemeClr val="accent5">
                        <a:satMod val="175000"/>
                        <a:alpha val="40000"/>
                      </a:schemeClr>
                    </a:glow>
                    <a:softEdge rad="31750"/>
                  </a:effectLst>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103" name="星: 4 pt 102">
                  <a:extLst>
                    <a:ext uri="{FF2B5EF4-FFF2-40B4-BE49-F238E27FC236}">
                      <a16:creationId xmlns:a16="http://schemas.microsoft.com/office/drawing/2014/main" id="{F6D976B2-A8DF-8BDE-57AE-C83A02D2F5E5}"/>
                    </a:ext>
                  </a:extLst>
                </p:cNvPr>
                <p:cNvSpPr/>
                <p:nvPr/>
              </p:nvSpPr>
              <p:spPr>
                <a:xfrm rot="18215245">
                  <a:off x="3338742" y="6370230"/>
                  <a:ext cx="187248" cy="169802"/>
                </a:xfrm>
                <a:prstGeom prst="star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97" name="フリーフォーム: 図形 96">
                <a:extLst>
                  <a:ext uri="{FF2B5EF4-FFF2-40B4-BE49-F238E27FC236}">
                    <a16:creationId xmlns:a16="http://schemas.microsoft.com/office/drawing/2014/main" id="{C83F23F4-0B7D-7F7D-DB34-2BF0217C98BF}"/>
                  </a:ext>
                </a:extLst>
              </p:cNvPr>
              <p:cNvSpPr/>
              <p:nvPr/>
            </p:nvSpPr>
            <p:spPr>
              <a:xfrm>
                <a:off x="5118977" y="2602787"/>
                <a:ext cx="446496" cy="1041009"/>
              </a:xfrm>
              <a:custGeom>
                <a:avLst/>
                <a:gdLst>
                  <a:gd name="connsiteX0" fmla="*/ 87452 w 446496"/>
                  <a:gd name="connsiteY0" fmla="*/ 1041009 h 1041009"/>
                  <a:gd name="connsiteX1" fmla="*/ 59317 w 446496"/>
                  <a:gd name="connsiteY1" fmla="*/ 970671 h 1041009"/>
                  <a:gd name="connsiteX2" fmla="*/ 45249 w 446496"/>
                  <a:gd name="connsiteY2" fmla="*/ 928468 h 1041009"/>
                  <a:gd name="connsiteX3" fmla="*/ 17114 w 446496"/>
                  <a:gd name="connsiteY3" fmla="*/ 886265 h 1041009"/>
                  <a:gd name="connsiteX4" fmla="*/ 17114 w 446496"/>
                  <a:gd name="connsiteY4" fmla="*/ 590843 h 1041009"/>
                  <a:gd name="connsiteX5" fmla="*/ 45249 w 446496"/>
                  <a:gd name="connsiteY5" fmla="*/ 548640 h 1041009"/>
                  <a:gd name="connsiteX6" fmla="*/ 87452 w 446496"/>
                  <a:gd name="connsiteY6" fmla="*/ 534573 h 1041009"/>
                  <a:gd name="connsiteX7" fmla="*/ 115588 w 446496"/>
                  <a:gd name="connsiteY7" fmla="*/ 506437 h 1041009"/>
                  <a:gd name="connsiteX8" fmla="*/ 256265 w 446496"/>
                  <a:gd name="connsiteY8" fmla="*/ 464234 h 1041009"/>
                  <a:gd name="connsiteX9" fmla="*/ 298468 w 446496"/>
                  <a:gd name="connsiteY9" fmla="*/ 450166 h 1041009"/>
                  <a:gd name="connsiteX10" fmla="*/ 340671 w 446496"/>
                  <a:gd name="connsiteY10" fmla="*/ 422031 h 1041009"/>
                  <a:gd name="connsiteX11" fmla="*/ 368806 w 446496"/>
                  <a:gd name="connsiteY11" fmla="*/ 379828 h 1041009"/>
                  <a:gd name="connsiteX12" fmla="*/ 396942 w 446496"/>
                  <a:gd name="connsiteY12" fmla="*/ 351693 h 1041009"/>
                  <a:gd name="connsiteX13" fmla="*/ 425077 w 446496"/>
                  <a:gd name="connsiteY13" fmla="*/ 267286 h 1041009"/>
                  <a:gd name="connsiteX14" fmla="*/ 439145 w 446496"/>
                  <a:gd name="connsiteY14" fmla="*/ 0 h 104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496" h="1041009">
                    <a:moveTo>
                      <a:pt x="87452" y="1041009"/>
                    </a:moveTo>
                    <a:cubicBezTo>
                      <a:pt x="78074" y="1017563"/>
                      <a:pt x="68184" y="994315"/>
                      <a:pt x="59317" y="970671"/>
                    </a:cubicBezTo>
                    <a:cubicBezTo>
                      <a:pt x="54110" y="956787"/>
                      <a:pt x="51881" y="941731"/>
                      <a:pt x="45249" y="928468"/>
                    </a:cubicBezTo>
                    <a:cubicBezTo>
                      <a:pt x="37688" y="913346"/>
                      <a:pt x="26492" y="900333"/>
                      <a:pt x="17114" y="886265"/>
                    </a:cubicBezTo>
                    <a:cubicBezTo>
                      <a:pt x="-816" y="760754"/>
                      <a:pt x="-10126" y="745202"/>
                      <a:pt x="17114" y="590843"/>
                    </a:cubicBezTo>
                    <a:cubicBezTo>
                      <a:pt x="20052" y="574193"/>
                      <a:pt x="32047" y="559202"/>
                      <a:pt x="45249" y="548640"/>
                    </a:cubicBezTo>
                    <a:cubicBezTo>
                      <a:pt x="56828" y="539377"/>
                      <a:pt x="73384" y="539262"/>
                      <a:pt x="87452" y="534573"/>
                    </a:cubicBezTo>
                    <a:cubicBezTo>
                      <a:pt x="96831" y="525194"/>
                      <a:pt x="103725" y="512369"/>
                      <a:pt x="115588" y="506437"/>
                    </a:cubicBezTo>
                    <a:cubicBezTo>
                      <a:pt x="160160" y="484151"/>
                      <a:pt x="209149" y="477696"/>
                      <a:pt x="256265" y="464234"/>
                    </a:cubicBezTo>
                    <a:cubicBezTo>
                      <a:pt x="270523" y="460160"/>
                      <a:pt x="285205" y="456798"/>
                      <a:pt x="298468" y="450166"/>
                    </a:cubicBezTo>
                    <a:cubicBezTo>
                      <a:pt x="313590" y="442605"/>
                      <a:pt x="326603" y="431409"/>
                      <a:pt x="340671" y="422031"/>
                    </a:cubicBezTo>
                    <a:cubicBezTo>
                      <a:pt x="350049" y="407963"/>
                      <a:pt x="358244" y="393030"/>
                      <a:pt x="368806" y="379828"/>
                    </a:cubicBezTo>
                    <a:cubicBezTo>
                      <a:pt x="377092" y="369471"/>
                      <a:pt x="391011" y="363556"/>
                      <a:pt x="396942" y="351693"/>
                    </a:cubicBezTo>
                    <a:cubicBezTo>
                      <a:pt x="410205" y="325167"/>
                      <a:pt x="415699" y="295422"/>
                      <a:pt x="425077" y="267286"/>
                    </a:cubicBezTo>
                    <a:cubicBezTo>
                      <a:pt x="462871" y="153902"/>
                      <a:pt x="439145" y="239930"/>
                      <a:pt x="439145" y="0"/>
                    </a:cubicBezTo>
                  </a:path>
                </a:pathLst>
              </a:custGeom>
              <a:noFill/>
              <a:ln w="28575">
                <a:solidFill>
                  <a:srgbClr val="0CA4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ＭＳ Ｐゴシック" panose="020B0600070205080204" pitchFamily="50" charset="-128"/>
                  <a:cs typeface="+mn-cs"/>
                </a:endParaRPr>
              </a:p>
            </p:txBody>
          </p:sp>
          <p:sp>
            <p:nvSpPr>
              <p:cNvPr id="98" name="フリーフォーム: 図形 97">
                <a:extLst>
                  <a:ext uri="{FF2B5EF4-FFF2-40B4-BE49-F238E27FC236}">
                    <a16:creationId xmlns:a16="http://schemas.microsoft.com/office/drawing/2014/main" id="{75D0421F-9BBC-ACC1-ADF6-03170EC03A49}"/>
                  </a:ext>
                </a:extLst>
              </p:cNvPr>
              <p:cNvSpPr/>
              <p:nvPr/>
            </p:nvSpPr>
            <p:spPr>
              <a:xfrm rot="5891369">
                <a:off x="6362106" y="3748182"/>
                <a:ext cx="293570" cy="966986"/>
              </a:xfrm>
              <a:custGeom>
                <a:avLst/>
                <a:gdLst>
                  <a:gd name="connsiteX0" fmla="*/ 67413 w 226501"/>
                  <a:gd name="connsiteY0" fmla="*/ 373712 h 373712"/>
                  <a:gd name="connsiteX1" fmla="*/ 138974 w 226501"/>
                  <a:gd name="connsiteY1" fmla="*/ 357809 h 373712"/>
                  <a:gd name="connsiteX2" fmla="*/ 186682 w 226501"/>
                  <a:gd name="connsiteY2" fmla="*/ 341906 h 373712"/>
                  <a:gd name="connsiteX3" fmla="*/ 226439 w 226501"/>
                  <a:gd name="connsiteY3" fmla="*/ 270345 h 373712"/>
                  <a:gd name="connsiteX4" fmla="*/ 218487 w 226501"/>
                  <a:gd name="connsiteY4" fmla="*/ 190832 h 373712"/>
                  <a:gd name="connsiteX5" fmla="*/ 170780 w 226501"/>
                  <a:gd name="connsiteY5" fmla="*/ 174929 h 373712"/>
                  <a:gd name="connsiteX6" fmla="*/ 146926 w 226501"/>
                  <a:gd name="connsiteY6" fmla="*/ 166978 h 373712"/>
                  <a:gd name="connsiteX7" fmla="*/ 123072 w 226501"/>
                  <a:gd name="connsiteY7" fmla="*/ 159026 h 373712"/>
                  <a:gd name="connsiteX8" fmla="*/ 43559 w 226501"/>
                  <a:gd name="connsiteY8" fmla="*/ 151075 h 373712"/>
                  <a:gd name="connsiteX9" fmla="*/ 19705 w 226501"/>
                  <a:gd name="connsiteY9" fmla="*/ 135172 h 373712"/>
                  <a:gd name="connsiteX10" fmla="*/ 11754 w 226501"/>
                  <a:gd name="connsiteY10" fmla="*/ 23854 h 373712"/>
                  <a:gd name="connsiteX11" fmla="*/ 27656 w 226501"/>
                  <a:gd name="connsiteY11" fmla="*/ 0 h 37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01" h="373712">
                    <a:moveTo>
                      <a:pt x="67413" y="373712"/>
                    </a:moveTo>
                    <a:cubicBezTo>
                      <a:pt x="90101" y="369174"/>
                      <a:pt x="116524" y="364544"/>
                      <a:pt x="138974" y="357809"/>
                    </a:cubicBezTo>
                    <a:cubicBezTo>
                      <a:pt x="155030" y="352992"/>
                      <a:pt x="186682" y="341906"/>
                      <a:pt x="186682" y="341906"/>
                    </a:cubicBezTo>
                    <a:cubicBezTo>
                      <a:pt x="223136" y="287225"/>
                      <a:pt x="212443" y="312330"/>
                      <a:pt x="226439" y="270345"/>
                    </a:cubicBezTo>
                    <a:cubicBezTo>
                      <a:pt x="223788" y="243841"/>
                      <a:pt x="231908" y="213840"/>
                      <a:pt x="218487" y="190832"/>
                    </a:cubicBezTo>
                    <a:cubicBezTo>
                      <a:pt x="210041" y="176353"/>
                      <a:pt x="186682" y="180230"/>
                      <a:pt x="170780" y="174929"/>
                    </a:cubicBezTo>
                    <a:lnTo>
                      <a:pt x="146926" y="166978"/>
                    </a:lnTo>
                    <a:cubicBezTo>
                      <a:pt x="138975" y="164327"/>
                      <a:pt x="131412" y="159860"/>
                      <a:pt x="123072" y="159026"/>
                    </a:cubicBezTo>
                    <a:lnTo>
                      <a:pt x="43559" y="151075"/>
                    </a:lnTo>
                    <a:cubicBezTo>
                      <a:pt x="35608" y="145774"/>
                      <a:pt x="26462" y="141929"/>
                      <a:pt x="19705" y="135172"/>
                    </a:cubicBezTo>
                    <a:cubicBezTo>
                      <a:pt x="-12057" y="103411"/>
                      <a:pt x="1771" y="70442"/>
                      <a:pt x="11754" y="23854"/>
                    </a:cubicBezTo>
                    <a:cubicBezTo>
                      <a:pt x="13756" y="14510"/>
                      <a:pt x="27656" y="0"/>
                      <a:pt x="27656" y="0"/>
                    </a:cubicBezTo>
                  </a:path>
                </a:pathLst>
              </a:custGeom>
              <a:noFill/>
              <a:ln w="28575">
                <a:solidFill>
                  <a:srgbClr val="0CA4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99" name="グラフィックス 125" descr="葉">
                <a:extLst>
                  <a:ext uri="{FF2B5EF4-FFF2-40B4-BE49-F238E27FC236}">
                    <a16:creationId xmlns:a16="http://schemas.microsoft.com/office/drawing/2014/main" id="{BFC0B888-DBAF-AAB7-1421-11E7D19867A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799496">
                <a:off x="3990104" y="4054008"/>
                <a:ext cx="401343" cy="316593"/>
              </a:xfrm>
              <a:prstGeom prst="rect">
                <a:avLst/>
              </a:prstGeom>
            </p:spPr>
          </p:pic>
          <p:pic>
            <p:nvPicPr>
              <p:cNvPr id="100" name="グラフィックス 126" descr="葉">
                <a:extLst>
                  <a:ext uri="{FF2B5EF4-FFF2-40B4-BE49-F238E27FC236}">
                    <a16:creationId xmlns:a16="http://schemas.microsoft.com/office/drawing/2014/main" id="{A0F764F8-403D-64AD-8D0C-02A3B2E7167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887062">
                <a:off x="5462792" y="2774359"/>
                <a:ext cx="635760" cy="501511"/>
              </a:xfrm>
              <a:prstGeom prst="rect">
                <a:avLst/>
              </a:prstGeom>
            </p:spPr>
          </p:pic>
        </p:grpSp>
      </p:grpSp>
      <p:cxnSp>
        <p:nvCxnSpPr>
          <p:cNvPr id="579" name="直線コネクタ 578">
            <a:extLst>
              <a:ext uri="{FF2B5EF4-FFF2-40B4-BE49-F238E27FC236}">
                <a16:creationId xmlns:a16="http://schemas.microsoft.com/office/drawing/2014/main" id="{1EA659C9-4BF0-097B-D5E8-CCD7657CFD56}"/>
              </a:ext>
            </a:extLst>
          </p:cNvPr>
          <p:cNvCxnSpPr>
            <a:cxnSpLocks/>
          </p:cNvCxnSpPr>
          <p:nvPr/>
        </p:nvCxnSpPr>
        <p:spPr>
          <a:xfrm flipV="1">
            <a:off x="139044" y="1548545"/>
            <a:ext cx="7099701" cy="19463"/>
          </a:xfrm>
          <a:prstGeom prst="line">
            <a:avLst/>
          </a:prstGeom>
        </p:spPr>
        <p:style>
          <a:lnRef idx="1">
            <a:schemeClr val="accent1"/>
          </a:lnRef>
          <a:fillRef idx="0">
            <a:schemeClr val="accent1"/>
          </a:fillRef>
          <a:effectRef idx="0">
            <a:schemeClr val="accent1"/>
          </a:effectRef>
          <a:fontRef idx="minor">
            <a:schemeClr val="tx1"/>
          </a:fontRef>
        </p:style>
      </p:cxnSp>
      <p:sp>
        <p:nvSpPr>
          <p:cNvPr id="593" name="角丸四角形 10">
            <a:extLst>
              <a:ext uri="{FF2B5EF4-FFF2-40B4-BE49-F238E27FC236}">
                <a16:creationId xmlns:a16="http://schemas.microsoft.com/office/drawing/2014/main" id="{62205505-0DA6-8DFE-012E-1CE29AEA2692}"/>
              </a:ext>
            </a:extLst>
          </p:cNvPr>
          <p:cNvSpPr/>
          <p:nvPr/>
        </p:nvSpPr>
        <p:spPr>
          <a:xfrm>
            <a:off x="230763" y="8284960"/>
            <a:ext cx="7171556" cy="1764233"/>
          </a:xfrm>
          <a:prstGeom prst="roundRect">
            <a:avLst>
              <a:gd name="adj" fmla="val 2582"/>
            </a:avLst>
          </a:prstGeom>
          <a:noFill/>
          <a:ln w="38100">
            <a:solidFill>
              <a:srgbClr val="A1FB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schemeClr val="accent6">
                  <a:lumMod val="50000"/>
                </a:schemeClr>
              </a:solidFill>
              <a:effectLst/>
              <a:uLnTx/>
              <a:uFillTx/>
              <a:latin typeface="Calibri"/>
              <a:ea typeface="ＭＳ Ｐゴシック" panose="020B0600070205080204" pitchFamily="50" charset="-128"/>
              <a:cs typeface="+mn-cs"/>
            </a:endParaRPr>
          </a:p>
        </p:txBody>
      </p:sp>
      <p:cxnSp>
        <p:nvCxnSpPr>
          <p:cNvPr id="41" name="直線コネクタ 40">
            <a:extLst>
              <a:ext uri="{FF2B5EF4-FFF2-40B4-BE49-F238E27FC236}">
                <a16:creationId xmlns:a16="http://schemas.microsoft.com/office/drawing/2014/main" id="{B9DC77E6-A107-BE9E-520C-17AC634CBE07}"/>
              </a:ext>
            </a:extLst>
          </p:cNvPr>
          <p:cNvCxnSpPr>
            <a:cxnSpLocks/>
          </p:cNvCxnSpPr>
          <p:nvPr/>
        </p:nvCxnSpPr>
        <p:spPr>
          <a:xfrm flipV="1">
            <a:off x="1533446" y="1645447"/>
            <a:ext cx="5103190" cy="11053"/>
          </a:xfrm>
          <a:prstGeom prst="line">
            <a:avLst/>
          </a:prstGeom>
          <a:ln w="69850" cap="rnd">
            <a:solidFill>
              <a:srgbClr val="A1FB35"/>
            </a:solidFill>
            <a:prstDash val="solid"/>
          </a:ln>
        </p:spPr>
        <p:style>
          <a:lnRef idx="1">
            <a:schemeClr val="accent1"/>
          </a:lnRef>
          <a:fillRef idx="0">
            <a:schemeClr val="accent1"/>
          </a:fillRef>
          <a:effectRef idx="0">
            <a:schemeClr val="accent1"/>
          </a:effectRef>
          <a:fontRef idx="minor">
            <a:schemeClr val="tx1"/>
          </a:fontRef>
        </p:style>
      </p:cxnSp>
      <p:cxnSp>
        <p:nvCxnSpPr>
          <p:cNvPr id="240" name="直線コネクタ 239">
            <a:extLst>
              <a:ext uri="{FF2B5EF4-FFF2-40B4-BE49-F238E27FC236}">
                <a16:creationId xmlns:a16="http://schemas.microsoft.com/office/drawing/2014/main" id="{2E30A665-7E6B-FF2D-ACAC-970DF448F9FA}"/>
              </a:ext>
            </a:extLst>
          </p:cNvPr>
          <p:cNvCxnSpPr>
            <a:cxnSpLocks/>
          </p:cNvCxnSpPr>
          <p:nvPr/>
        </p:nvCxnSpPr>
        <p:spPr>
          <a:xfrm flipV="1">
            <a:off x="922738" y="2158549"/>
            <a:ext cx="5263211" cy="15131"/>
          </a:xfrm>
          <a:prstGeom prst="line">
            <a:avLst/>
          </a:prstGeom>
          <a:ln w="69850" cap="rnd">
            <a:solidFill>
              <a:srgbClr val="A1FB35"/>
            </a:solidFill>
            <a:prstDash val="solid"/>
          </a:ln>
        </p:spPr>
        <p:style>
          <a:lnRef idx="1">
            <a:schemeClr val="accent1"/>
          </a:lnRef>
          <a:fillRef idx="0">
            <a:schemeClr val="accent1"/>
          </a:fillRef>
          <a:effectRef idx="0">
            <a:schemeClr val="accent1"/>
          </a:effectRef>
          <a:fontRef idx="minor">
            <a:schemeClr val="tx1"/>
          </a:fontRef>
        </p:style>
      </p:cxnSp>
      <p:cxnSp>
        <p:nvCxnSpPr>
          <p:cNvPr id="1338" name="直線コネクタ 1337">
            <a:extLst>
              <a:ext uri="{FF2B5EF4-FFF2-40B4-BE49-F238E27FC236}">
                <a16:creationId xmlns:a16="http://schemas.microsoft.com/office/drawing/2014/main" id="{BD70D160-7640-045B-EEC5-57441287E090}"/>
              </a:ext>
            </a:extLst>
          </p:cNvPr>
          <p:cNvCxnSpPr/>
          <p:nvPr/>
        </p:nvCxnSpPr>
        <p:spPr>
          <a:xfrm>
            <a:off x="7373088" y="10265329"/>
            <a:ext cx="0" cy="461641"/>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角丸四角形 10">
            <a:extLst>
              <a:ext uri="{FF2B5EF4-FFF2-40B4-BE49-F238E27FC236}">
                <a16:creationId xmlns:a16="http://schemas.microsoft.com/office/drawing/2014/main" id="{27374B8D-6EF3-2BDE-D944-234F1B311C41}"/>
              </a:ext>
            </a:extLst>
          </p:cNvPr>
          <p:cNvSpPr/>
          <p:nvPr/>
        </p:nvSpPr>
        <p:spPr>
          <a:xfrm>
            <a:off x="2630320" y="3092246"/>
            <a:ext cx="2331838" cy="5100161"/>
          </a:xfrm>
          <a:prstGeom prst="roundRect">
            <a:avLst>
              <a:gd name="adj" fmla="val 2582"/>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schemeClr val="accent6">
                  <a:lumMod val="50000"/>
                </a:schemeClr>
              </a:solidFill>
              <a:effectLst/>
              <a:uLnTx/>
              <a:uFillTx/>
              <a:latin typeface="Calibri"/>
              <a:ea typeface="ＭＳ Ｐゴシック" panose="020B0600070205080204" pitchFamily="50" charset="-128"/>
              <a:cs typeface="+mn-cs"/>
            </a:endParaRPr>
          </a:p>
        </p:txBody>
      </p:sp>
      <p:sp>
        <p:nvSpPr>
          <p:cNvPr id="8" name="角丸四角形 10">
            <a:extLst>
              <a:ext uri="{FF2B5EF4-FFF2-40B4-BE49-F238E27FC236}">
                <a16:creationId xmlns:a16="http://schemas.microsoft.com/office/drawing/2014/main" id="{17EB2AB4-517D-0208-26F0-07112E235260}"/>
              </a:ext>
            </a:extLst>
          </p:cNvPr>
          <p:cNvSpPr/>
          <p:nvPr/>
        </p:nvSpPr>
        <p:spPr>
          <a:xfrm>
            <a:off x="5055071" y="3085950"/>
            <a:ext cx="2331838" cy="5107574"/>
          </a:xfrm>
          <a:prstGeom prst="roundRect">
            <a:avLst>
              <a:gd name="adj" fmla="val 2582"/>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schemeClr val="accent6">
                  <a:lumMod val="50000"/>
                </a:schemeClr>
              </a:solidFill>
              <a:effectLst/>
              <a:uLnTx/>
              <a:uFillTx/>
              <a:latin typeface="Calibri"/>
              <a:ea typeface="ＭＳ Ｐゴシック" panose="020B0600070205080204" pitchFamily="50" charset="-128"/>
              <a:cs typeface="+mn-cs"/>
            </a:endParaRPr>
          </a:p>
        </p:txBody>
      </p:sp>
      <p:sp>
        <p:nvSpPr>
          <p:cNvPr id="2" name="テキスト ボックス 30">
            <a:extLst>
              <a:ext uri="{FF2B5EF4-FFF2-40B4-BE49-F238E27FC236}">
                <a16:creationId xmlns:a16="http://schemas.microsoft.com/office/drawing/2014/main" id="{494F02DC-9B0D-A37B-FFE0-10B34BDABA05}"/>
              </a:ext>
            </a:extLst>
          </p:cNvPr>
          <p:cNvSpPr txBox="1"/>
          <p:nvPr/>
        </p:nvSpPr>
        <p:spPr>
          <a:xfrm>
            <a:off x="2675444" y="3164704"/>
            <a:ext cx="236638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200" b="1">
                <a:solidFill>
                  <a:prstClr val="black"/>
                </a:solidFill>
                <a:latin typeface="BIZ UDPゴシック" panose="020B0400000000000000" pitchFamily="50" charset="-128"/>
                <a:ea typeface="BIZ UDPゴシック" panose="020B0400000000000000" pitchFamily="50" charset="-128"/>
              </a:rPr>
              <a:t>　　 </a:t>
            </a:r>
            <a:r>
              <a:rPr kumimoji="0" lang="en-US" altLang="ja-JP" sz="13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0" lang="ja-JP" altLang="en-US" sz="13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根岸フェスタ</a:t>
            </a:r>
            <a:endParaRPr kumimoji="0" lang="en-US" altLang="ja-JP" sz="13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kumimoji="0" lang="ja-JP" altLang="en-US" sz="13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～出会いの時、出会いの処～</a:t>
            </a:r>
            <a:endParaRPr kumimoji="0" lang="en-US" altLang="ja-JP" sz="13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30">
            <a:extLst>
              <a:ext uri="{FF2B5EF4-FFF2-40B4-BE49-F238E27FC236}">
                <a16:creationId xmlns:a16="http://schemas.microsoft.com/office/drawing/2014/main" id="{87FBE9B6-3129-42ED-AEBF-E08FF633C295}"/>
              </a:ext>
            </a:extLst>
          </p:cNvPr>
          <p:cNvSpPr txBox="1"/>
          <p:nvPr/>
        </p:nvSpPr>
        <p:spPr>
          <a:xfrm>
            <a:off x="5134738" y="3158738"/>
            <a:ext cx="2050903"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3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千束フェスタ</a:t>
            </a:r>
            <a:r>
              <a:rPr lang="en-US" altLang="ja-JP" sz="1300" b="1" dirty="0">
                <a:solidFill>
                  <a:prstClr val="black"/>
                </a:solidFill>
                <a:latin typeface="BIZ UDPゴシック" panose="020B0400000000000000" pitchFamily="50" charset="-128"/>
                <a:ea typeface="BIZ UDPゴシック" panose="020B0400000000000000" pitchFamily="50" charset="-128"/>
              </a:rPr>
              <a:t>2026</a:t>
            </a:r>
            <a:endParaRPr kumimoji="0" lang="en-US" altLang="ja-JP" sz="13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dirty="0">
                <a:solidFill>
                  <a:prstClr val="black"/>
                </a:solidFill>
                <a:latin typeface="BIZ UDPゴシック" panose="020B0400000000000000" pitchFamily="50" charset="-128"/>
                <a:ea typeface="BIZ UDPゴシック" panose="020B0400000000000000" pitchFamily="50" charset="-128"/>
              </a:rPr>
              <a:t>～見る、聴く、楽しむ！～</a:t>
            </a:r>
            <a:endParaRPr kumimoji="0" lang="en-US" altLang="ja-JP" sz="13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CA410426-6604-768F-9D9B-135C9911AF25}"/>
              </a:ext>
            </a:extLst>
          </p:cNvPr>
          <p:cNvSpPr/>
          <p:nvPr/>
        </p:nvSpPr>
        <p:spPr>
          <a:xfrm>
            <a:off x="68877" y="1731620"/>
            <a:ext cx="7393371" cy="400110"/>
          </a:xfrm>
          <a:prstGeom prst="rect">
            <a:avLst/>
          </a:prstGeom>
          <a:noFill/>
        </p:spPr>
        <p:txBody>
          <a:bodyPr wrap="none" lIns="91440" tIns="45720" rIns="91440" bIns="45720">
            <a:spAutoFit/>
          </a:bodyPr>
          <a:lstStyle/>
          <a:p>
            <a:pPr algn="ctr"/>
            <a:r>
              <a:rPr lang="ja-JP" altLang="en-US" sz="2000" b="1" cap="none" spc="0">
                <a:ln w="0"/>
                <a:solidFill>
                  <a:srgbClr val="FF6699"/>
                </a:solidFill>
                <a:effectLst>
                  <a:outerShdw blurRad="38100" dist="25400" dir="5400000" algn="ctr" rotWithShape="0">
                    <a:srgbClr val="6E747A">
                      <a:alpha val="43000"/>
                    </a:srgbClr>
                  </a:outerShdw>
                </a:effectLst>
              </a:rPr>
              <a:t>各館フェスタ報告＆サークルフェスタわくわくミーティング</a:t>
            </a:r>
            <a:r>
              <a:rPr lang="ja-JP" altLang="en-US" sz="2000" b="1">
                <a:ln w="0"/>
                <a:solidFill>
                  <a:srgbClr val="FF6699"/>
                </a:solidFill>
                <a:effectLst>
                  <a:outerShdw blurRad="38100" dist="25400" dir="5400000" algn="ctr" rotWithShape="0">
                    <a:srgbClr val="6E747A">
                      <a:alpha val="43000"/>
                    </a:srgbClr>
                  </a:outerShdw>
                </a:effectLst>
              </a:rPr>
              <a:t>のお知らせ</a:t>
            </a:r>
            <a:endParaRPr lang="ja-JP" altLang="en-US" sz="2000" b="1" cap="none" spc="0">
              <a:ln w="0"/>
              <a:solidFill>
                <a:srgbClr val="FF6699"/>
              </a:solidFill>
              <a:effectLst>
                <a:outerShdw blurRad="38100" dist="25400" dir="5400000" algn="ctr" rotWithShape="0">
                  <a:srgbClr val="6E747A">
                    <a:alpha val="43000"/>
                  </a:srgbClr>
                </a:outerShdw>
              </a:effectLst>
            </a:endParaRPr>
          </a:p>
        </p:txBody>
      </p:sp>
      <p:sp>
        <p:nvSpPr>
          <p:cNvPr id="9" name="テキスト ボックス 30">
            <a:extLst>
              <a:ext uri="{FF2B5EF4-FFF2-40B4-BE49-F238E27FC236}">
                <a16:creationId xmlns:a16="http://schemas.microsoft.com/office/drawing/2014/main" id="{A56CF64E-848C-E538-E61C-6B408768D050}"/>
              </a:ext>
            </a:extLst>
          </p:cNvPr>
          <p:cNvSpPr txBox="1"/>
          <p:nvPr/>
        </p:nvSpPr>
        <p:spPr>
          <a:xfrm>
            <a:off x="218394" y="2214385"/>
            <a:ext cx="7036463" cy="7827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0"/>
              </a:spcBef>
              <a:spcAft>
                <a:spcPts val="0"/>
              </a:spcAft>
              <a:buClrTx/>
              <a:buSzTx/>
              <a:buFontTx/>
              <a:buNone/>
              <a:tabLst/>
              <a:defRPr/>
            </a:pPr>
            <a:r>
              <a:rPr lang="ja-JP" altLang="en-US" sz="1100" u="sng" dirty="0">
                <a:solidFill>
                  <a:prstClr val="black"/>
                </a:solidFill>
                <a:latin typeface="BIZ UDPゴシック" panose="020B0400000000000000" pitchFamily="50" charset="-128"/>
                <a:ea typeface="BIZ UDPゴシック" panose="020B0400000000000000" pitchFamily="50" charset="-128"/>
              </a:rPr>
              <a:t>社会教育センター、各社会教育館では、活動しているサークル・団体等が日頃の学習の成果を発表する機会として</a:t>
            </a:r>
            <a:endParaRPr lang="en-US" altLang="ja-JP" sz="1100" u="sng" dirty="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r>
              <a:rPr lang="ja-JP" altLang="en-US" sz="1100" u="sng" dirty="0">
                <a:solidFill>
                  <a:prstClr val="black"/>
                </a:solidFill>
                <a:latin typeface="BIZ UDPゴシック" panose="020B0400000000000000" pitchFamily="50" charset="-128"/>
                <a:ea typeface="BIZ UDPゴシック" panose="020B0400000000000000" pitchFamily="50" charset="-128"/>
              </a:rPr>
              <a:t>一年に一度フェスタを開催しています。各館それぞれの特色があり、毎年賑わいを見せています。</a:t>
            </a:r>
            <a:endParaRPr lang="en-US" altLang="ja-JP" sz="1100" u="sng" dirty="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r>
              <a:rPr lang="en-US" altLang="ja-JP" sz="1100" u="sng" dirty="0">
                <a:solidFill>
                  <a:prstClr val="black"/>
                </a:solidFill>
                <a:latin typeface="BIZ UDPゴシック" panose="020B0400000000000000" pitchFamily="50" charset="-128"/>
                <a:ea typeface="BIZ UDPゴシック" panose="020B0400000000000000" pitchFamily="50" charset="-128"/>
              </a:rPr>
              <a:t>2025</a:t>
            </a:r>
            <a:r>
              <a:rPr lang="ja-JP" altLang="en-US" sz="1100" u="sng" dirty="0">
                <a:solidFill>
                  <a:prstClr val="black"/>
                </a:solidFill>
                <a:latin typeface="BIZ UDPゴシック" panose="020B0400000000000000" pitchFamily="50" charset="-128"/>
                <a:ea typeface="BIZ UDPゴシック" panose="020B0400000000000000" pitchFamily="50" charset="-128"/>
              </a:rPr>
              <a:t>年度のフェスタの様子をご紹介します♪今年度のフェスタへのご参加＆ご来館お待ちしております！</a:t>
            </a:r>
            <a:endParaRPr kumimoji="0" lang="ja-JP" altLang="en-US" sz="11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30">
            <a:extLst>
              <a:ext uri="{FF2B5EF4-FFF2-40B4-BE49-F238E27FC236}">
                <a16:creationId xmlns:a16="http://schemas.microsoft.com/office/drawing/2014/main" id="{2C02F2CC-AF4A-740A-27FA-E55A3878F1FE}"/>
              </a:ext>
            </a:extLst>
          </p:cNvPr>
          <p:cNvSpPr txBox="1"/>
          <p:nvPr/>
        </p:nvSpPr>
        <p:spPr>
          <a:xfrm>
            <a:off x="257323" y="4796585"/>
            <a:ext cx="2181327" cy="297748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0"/>
              </a:spcBef>
              <a:spcAft>
                <a:spcPts val="0"/>
              </a:spcAft>
              <a:buClrTx/>
              <a:buSzTx/>
              <a:buFontTx/>
              <a:buNone/>
              <a:tabLst/>
              <a:defRPr/>
            </a:pP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a:rPr>
              <a:t>地域の人たちに私たちのフェスタを見てもらいたい！という想いで毎年工夫を凝らして運営しています。今年は、体験イベントや応援うちわ</a:t>
            </a:r>
            <a:r>
              <a:rPr lang="ja-JP" altLang="en-US" sz="1100">
                <a:solidFill>
                  <a:prstClr val="black"/>
                </a:solidFill>
                <a:latin typeface="BIZ UDPゴシック" panose="020B0400000000000000" pitchFamily="50" charset="-128"/>
                <a:ea typeface="BIZ UDPゴシック"/>
              </a:rPr>
              <a:t>を企画し</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a:rPr>
              <a:t>、会場のお客さんと一体感のある空気に包まれました！</a:t>
            </a:r>
            <a:endPar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lang="en-US" altLang="ja-JP" sz="12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kumimoji="0" lang="en-US" altLang="ja-JP" sz="12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lang="en-US" altLang="ja-JP" sz="12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kumimoji="0" lang="en-US" altLang="ja-JP" sz="12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kumimoji="0" lang="ja-JP" altLang="en-US" sz="12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テキスト ボックス 30">
            <a:extLst>
              <a:ext uri="{FF2B5EF4-FFF2-40B4-BE49-F238E27FC236}">
                <a16:creationId xmlns:a16="http://schemas.microsoft.com/office/drawing/2014/main" id="{07371569-9C9C-A6DE-D5B3-B2DDC1DF9B96}"/>
              </a:ext>
            </a:extLst>
          </p:cNvPr>
          <p:cNvSpPr txBox="1"/>
          <p:nvPr/>
        </p:nvSpPr>
        <p:spPr>
          <a:xfrm>
            <a:off x="2726028" y="3620936"/>
            <a:ext cx="2315222" cy="1218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開催日：</a:t>
            </a:r>
            <a:r>
              <a:rPr lang="en-US" altLang="ja-JP" sz="1100">
                <a:solidFill>
                  <a:prstClr val="black"/>
                </a:solidFill>
                <a:latin typeface="BIZ UDPゴシック" panose="020B0400000000000000" pitchFamily="50" charset="-128"/>
                <a:ea typeface="BIZ UDPゴシック" panose="020B0400000000000000" pitchFamily="50" charset="-128"/>
              </a:rPr>
              <a:t>2026</a:t>
            </a:r>
            <a:r>
              <a:rPr lang="ja-JP" altLang="en-US" sz="1100">
                <a:solidFill>
                  <a:prstClr val="black"/>
                </a:solidFill>
                <a:latin typeface="BIZ UDPゴシック" panose="020B0400000000000000" pitchFamily="50" charset="-128"/>
                <a:ea typeface="BIZ UDPゴシック" panose="020B0400000000000000" pitchFamily="50" charset="-128"/>
              </a:rPr>
              <a:t>年</a:t>
            </a:r>
            <a:r>
              <a:rPr lang="en-US" altLang="ja-JP" sz="1100">
                <a:solidFill>
                  <a:prstClr val="black"/>
                </a:solidFill>
                <a:latin typeface="BIZ UDPゴシック" panose="020B0400000000000000" pitchFamily="50" charset="-128"/>
                <a:ea typeface="BIZ UDPゴシック" panose="020B0400000000000000" pitchFamily="50" charset="-128"/>
              </a:rPr>
              <a:t>3</a:t>
            </a:r>
            <a:r>
              <a:rPr lang="ja-JP" altLang="en-US" sz="1100">
                <a:solidFill>
                  <a:prstClr val="black"/>
                </a:solidFill>
                <a:latin typeface="BIZ UDPゴシック" panose="020B0400000000000000" pitchFamily="50" charset="-128"/>
                <a:ea typeface="BIZ UDPゴシック" panose="020B0400000000000000" pitchFamily="50" charset="-128"/>
              </a:rPr>
              <a:t>月</a:t>
            </a:r>
            <a:r>
              <a:rPr lang="en-US" altLang="ja-JP" sz="1100">
                <a:solidFill>
                  <a:prstClr val="black"/>
                </a:solidFill>
                <a:latin typeface="BIZ UDPゴシック" panose="020B0400000000000000" pitchFamily="50" charset="-128"/>
                <a:ea typeface="BIZ UDPゴシック" panose="020B0400000000000000" pitchFamily="50" charset="-128"/>
              </a:rPr>
              <a:t>8</a:t>
            </a:r>
            <a:r>
              <a:rPr lang="ja-JP" altLang="en-US" sz="1100">
                <a:solidFill>
                  <a:prstClr val="black"/>
                </a:solidFill>
                <a:latin typeface="BIZ UDPゴシック" panose="020B0400000000000000" pitchFamily="50" charset="-128"/>
                <a:ea typeface="BIZ UDPゴシック" panose="020B0400000000000000" pitchFamily="50" charset="-128"/>
              </a:rPr>
              <a:t>日（日）</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参加団体数：</a:t>
            </a:r>
            <a:r>
              <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団体</a:t>
            </a:r>
            <a:endPar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（パフォーマンス</a:t>
            </a:r>
            <a:r>
              <a:rPr lang="en-US" altLang="ja-JP" sz="1100">
                <a:solidFill>
                  <a:prstClr val="black"/>
                </a:solidFill>
                <a:latin typeface="BIZ UDPゴシック" panose="020B0400000000000000" pitchFamily="50" charset="-128"/>
                <a:ea typeface="BIZ UDPゴシック" panose="020B0400000000000000" pitchFamily="50" charset="-128"/>
              </a:rPr>
              <a:t>14</a:t>
            </a:r>
            <a:r>
              <a:rPr lang="ja-JP" altLang="en-US" sz="1100">
                <a:solidFill>
                  <a:prstClr val="black"/>
                </a:solidFill>
                <a:latin typeface="BIZ UDPゴシック" panose="020B0400000000000000" pitchFamily="50" charset="-128"/>
                <a:ea typeface="BIZ UDPゴシック" panose="020B0400000000000000" pitchFamily="50" charset="-128"/>
              </a:rPr>
              <a:t>団体、</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　展示</a:t>
            </a:r>
            <a:r>
              <a:rPr lang="en-US" altLang="ja-JP" sz="1100">
                <a:solidFill>
                  <a:prstClr val="black"/>
                </a:solidFill>
                <a:latin typeface="BIZ UDPゴシック" panose="020B0400000000000000" pitchFamily="50" charset="-128"/>
                <a:ea typeface="BIZ UDPゴシック" panose="020B0400000000000000" pitchFamily="50" charset="-128"/>
              </a:rPr>
              <a:t>3</a:t>
            </a:r>
            <a:r>
              <a:rPr lang="ja-JP" altLang="en-US" sz="1100">
                <a:solidFill>
                  <a:prstClr val="black"/>
                </a:solidFill>
                <a:latin typeface="BIZ UDPゴシック" panose="020B0400000000000000" pitchFamily="50" charset="-128"/>
                <a:ea typeface="BIZ UDPゴシック" panose="020B0400000000000000" pitchFamily="50" charset="-128"/>
              </a:rPr>
              <a:t>団体、体験会</a:t>
            </a:r>
            <a:r>
              <a:rPr lang="en-US" altLang="ja-JP" sz="1100">
                <a:solidFill>
                  <a:prstClr val="black"/>
                </a:solidFill>
                <a:latin typeface="BIZ UDPゴシック" panose="020B0400000000000000" pitchFamily="50" charset="-128"/>
                <a:ea typeface="BIZ UDPゴシック" panose="020B0400000000000000" pitchFamily="50" charset="-128"/>
              </a:rPr>
              <a:t>4</a:t>
            </a:r>
            <a:r>
              <a:rPr lang="ja-JP" altLang="en-US" sz="1100">
                <a:solidFill>
                  <a:prstClr val="black"/>
                </a:solidFill>
                <a:latin typeface="BIZ UDPゴシック" panose="020B0400000000000000" pitchFamily="50" charset="-128"/>
                <a:ea typeface="BIZ UDPゴシック" panose="020B0400000000000000" pitchFamily="50" charset="-128"/>
              </a:rPr>
              <a:t>団体）</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部門への参加団体あり</a:t>
            </a:r>
            <a:endPar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来館者数：</a:t>
            </a:r>
            <a:r>
              <a:rPr lang="en-US" altLang="ja-JP" sz="1100">
                <a:solidFill>
                  <a:prstClr val="black"/>
                </a:solidFill>
                <a:latin typeface="BIZ UDPゴシック" panose="020B0400000000000000" pitchFamily="50" charset="-128"/>
                <a:ea typeface="BIZ UDPゴシック" panose="020B0400000000000000" pitchFamily="50" charset="-128"/>
              </a:rPr>
              <a:t>365</a:t>
            </a:r>
            <a:r>
              <a:rPr lang="ja-JP" altLang="en-US" sz="1100">
                <a:solidFill>
                  <a:prstClr val="black"/>
                </a:solidFill>
                <a:latin typeface="BIZ UDPゴシック" panose="020B0400000000000000" pitchFamily="50" charset="-128"/>
                <a:ea typeface="BIZ UDPゴシック" panose="020B0400000000000000" pitchFamily="50" charset="-128"/>
              </a:rPr>
              <a:t>人</a:t>
            </a:r>
            <a:endPar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テキスト ボックス 30">
            <a:extLst>
              <a:ext uri="{FF2B5EF4-FFF2-40B4-BE49-F238E27FC236}">
                <a16:creationId xmlns:a16="http://schemas.microsoft.com/office/drawing/2014/main" id="{D7FADE6B-607F-1207-5095-E9FCE3D6CC9C}"/>
              </a:ext>
            </a:extLst>
          </p:cNvPr>
          <p:cNvSpPr txBox="1"/>
          <p:nvPr/>
        </p:nvSpPr>
        <p:spPr>
          <a:xfrm>
            <a:off x="5137580" y="3625312"/>
            <a:ext cx="2181327" cy="10263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開催日：</a:t>
            </a:r>
            <a:r>
              <a:rPr lang="en-US" altLang="ja-JP" sz="1100">
                <a:solidFill>
                  <a:prstClr val="black"/>
                </a:solidFill>
                <a:latin typeface="BIZ UDPゴシック" panose="020B0400000000000000" pitchFamily="50" charset="-128"/>
                <a:ea typeface="BIZ UDPゴシック" panose="020B0400000000000000" pitchFamily="50" charset="-128"/>
              </a:rPr>
              <a:t>2026</a:t>
            </a:r>
            <a:r>
              <a:rPr lang="ja-JP" altLang="en-US" sz="1100">
                <a:solidFill>
                  <a:prstClr val="black"/>
                </a:solidFill>
                <a:latin typeface="BIZ UDPゴシック" panose="020B0400000000000000" pitchFamily="50" charset="-128"/>
                <a:ea typeface="BIZ UDPゴシック" panose="020B0400000000000000" pitchFamily="50" charset="-128"/>
              </a:rPr>
              <a:t>年</a:t>
            </a:r>
            <a:r>
              <a:rPr lang="en-US" altLang="ja-JP" sz="1100">
                <a:solidFill>
                  <a:prstClr val="black"/>
                </a:solidFill>
                <a:latin typeface="BIZ UDPゴシック" panose="020B0400000000000000" pitchFamily="50" charset="-128"/>
                <a:ea typeface="BIZ UDPゴシック" panose="020B0400000000000000" pitchFamily="50" charset="-128"/>
              </a:rPr>
              <a:t>3</a:t>
            </a:r>
            <a:r>
              <a:rPr lang="ja-JP" altLang="en-US" sz="1100">
                <a:solidFill>
                  <a:prstClr val="black"/>
                </a:solidFill>
                <a:latin typeface="BIZ UDPゴシック" panose="020B0400000000000000" pitchFamily="50" charset="-128"/>
                <a:ea typeface="BIZ UDPゴシック" panose="020B0400000000000000" pitchFamily="50" charset="-128"/>
              </a:rPr>
              <a:t>月</a:t>
            </a:r>
            <a:r>
              <a:rPr lang="en-US" altLang="ja-JP" sz="1100">
                <a:solidFill>
                  <a:prstClr val="black"/>
                </a:solidFill>
                <a:latin typeface="BIZ UDPゴシック" panose="020B0400000000000000" pitchFamily="50" charset="-128"/>
                <a:ea typeface="BIZ UDPゴシック" panose="020B0400000000000000" pitchFamily="50" charset="-128"/>
              </a:rPr>
              <a:t>22</a:t>
            </a:r>
            <a:r>
              <a:rPr lang="ja-JP" altLang="en-US" sz="1100">
                <a:solidFill>
                  <a:prstClr val="black"/>
                </a:solidFill>
                <a:latin typeface="BIZ UDPゴシック" panose="020B0400000000000000" pitchFamily="50" charset="-128"/>
                <a:ea typeface="BIZ UDPゴシック" panose="020B0400000000000000" pitchFamily="50" charset="-128"/>
              </a:rPr>
              <a:t>日（日）</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参加団体数：</a:t>
            </a:r>
            <a:r>
              <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16</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団体</a:t>
            </a:r>
            <a:endPar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（パフォーマンス</a:t>
            </a:r>
            <a:r>
              <a:rPr lang="en-US" altLang="ja-JP" sz="1100">
                <a:solidFill>
                  <a:prstClr val="black"/>
                </a:solidFill>
                <a:latin typeface="BIZ UDPゴシック" panose="020B0400000000000000" pitchFamily="50" charset="-128"/>
                <a:ea typeface="BIZ UDPゴシック" panose="020B0400000000000000" pitchFamily="50" charset="-128"/>
              </a:rPr>
              <a:t>11</a:t>
            </a:r>
            <a:r>
              <a:rPr lang="ja-JP" altLang="en-US" sz="1100">
                <a:solidFill>
                  <a:prstClr val="black"/>
                </a:solidFill>
                <a:latin typeface="BIZ UDPゴシック" panose="020B0400000000000000" pitchFamily="50" charset="-128"/>
                <a:ea typeface="BIZ UDPゴシック" panose="020B0400000000000000" pitchFamily="50" charset="-128"/>
              </a:rPr>
              <a:t>団体、</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　展示</a:t>
            </a:r>
            <a:r>
              <a:rPr lang="en-US" altLang="ja-JP" sz="1100">
                <a:solidFill>
                  <a:prstClr val="black"/>
                </a:solidFill>
                <a:latin typeface="BIZ UDPゴシック" panose="020B0400000000000000" pitchFamily="50" charset="-128"/>
                <a:ea typeface="BIZ UDPゴシック" panose="020B0400000000000000" pitchFamily="50" charset="-128"/>
              </a:rPr>
              <a:t>3</a:t>
            </a:r>
            <a:r>
              <a:rPr lang="ja-JP" altLang="en-US" sz="1100">
                <a:solidFill>
                  <a:prstClr val="black"/>
                </a:solidFill>
                <a:latin typeface="BIZ UDPゴシック" panose="020B0400000000000000" pitchFamily="50" charset="-128"/>
                <a:ea typeface="BIZ UDPゴシック" panose="020B0400000000000000" pitchFamily="50" charset="-128"/>
              </a:rPr>
              <a:t>団体、体験会</a:t>
            </a:r>
            <a:r>
              <a:rPr lang="en-US" altLang="ja-JP" sz="1100">
                <a:solidFill>
                  <a:prstClr val="black"/>
                </a:solidFill>
                <a:latin typeface="BIZ UDPゴシック" panose="020B0400000000000000" pitchFamily="50" charset="-128"/>
                <a:ea typeface="BIZ UDPゴシック" panose="020B0400000000000000" pitchFamily="50" charset="-128"/>
              </a:rPr>
              <a:t>2</a:t>
            </a:r>
            <a:r>
              <a:rPr lang="ja-JP" altLang="en-US" sz="1100">
                <a:solidFill>
                  <a:prstClr val="black"/>
                </a:solidFill>
                <a:latin typeface="BIZ UDPゴシック" panose="020B0400000000000000" pitchFamily="50" charset="-128"/>
                <a:ea typeface="BIZ UDPゴシック" panose="020B0400000000000000" pitchFamily="50" charset="-128"/>
              </a:rPr>
              <a:t>団体）</a:t>
            </a:r>
            <a:endPar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来館者数：</a:t>
            </a:r>
            <a:r>
              <a:rPr lang="en-US" altLang="ja-JP" sz="1100">
                <a:solidFill>
                  <a:prstClr val="black"/>
                </a:solidFill>
                <a:latin typeface="BIZ UDPゴシック" panose="020B0400000000000000" pitchFamily="50" charset="-128"/>
                <a:ea typeface="BIZ UDPゴシック" panose="020B0400000000000000" pitchFamily="50" charset="-128"/>
              </a:rPr>
              <a:t>186</a:t>
            </a:r>
            <a:r>
              <a:rPr lang="ja-JP" altLang="en-US" sz="1100">
                <a:solidFill>
                  <a:prstClr val="black"/>
                </a:solidFill>
                <a:latin typeface="BIZ UDPゴシック" panose="020B0400000000000000" pitchFamily="50" charset="-128"/>
                <a:ea typeface="BIZ UDPゴシック" panose="020B0400000000000000" pitchFamily="50" charset="-128"/>
              </a:rPr>
              <a:t>人</a:t>
            </a:r>
            <a:endPar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30">
            <a:extLst>
              <a:ext uri="{FF2B5EF4-FFF2-40B4-BE49-F238E27FC236}">
                <a16:creationId xmlns:a16="http://schemas.microsoft.com/office/drawing/2014/main" id="{2F648E92-2B60-CCC2-ACA1-8EB5D0DA25BD}"/>
              </a:ext>
            </a:extLst>
          </p:cNvPr>
          <p:cNvSpPr txBox="1"/>
          <p:nvPr/>
        </p:nvSpPr>
        <p:spPr>
          <a:xfrm>
            <a:off x="2734952" y="4796585"/>
            <a:ext cx="2181327" cy="27338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今年は新規団体参加、テーマ、装飾に力を入れ、全員で一丸となって運営しました。</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「飾りつけが爽やかでした」、「楽しんで仲良くやっている様子がいい」等の</a:t>
            </a:r>
            <a:r>
              <a:rPr lang="ja-JP" altLang="en-US" sz="1100">
                <a:solidFill>
                  <a:prstClr val="black"/>
                </a:solidFill>
                <a:latin typeface="BIZ UDPゴシック" panose="020B0400000000000000" pitchFamily="50" charset="-128"/>
                <a:ea typeface="BIZ UDPゴシック" panose="020B0400000000000000" pitchFamily="50" charset="-128"/>
              </a:rPr>
              <a:t>感想</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をいただき、次のフェスタに向けて機運が高まっています！</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kumimoji="0" lang="en-US" altLang="ja-JP" sz="12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lang="en-US" altLang="ja-JP" sz="12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kumimoji="0" lang="en-US" altLang="ja-JP" sz="12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900"/>
              </a:lnSpc>
              <a:spcBef>
                <a:spcPts val="0"/>
              </a:spcBef>
              <a:spcAft>
                <a:spcPts val="0"/>
              </a:spcAft>
              <a:buClrTx/>
              <a:buSzTx/>
              <a:buFontTx/>
              <a:buNone/>
              <a:tabLst/>
              <a:defRPr/>
            </a:pPr>
            <a:endParaRPr kumimoji="0" lang="ja-JP" altLang="en-US" sz="12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テキスト ボックス 30">
            <a:extLst>
              <a:ext uri="{FF2B5EF4-FFF2-40B4-BE49-F238E27FC236}">
                <a16:creationId xmlns:a16="http://schemas.microsoft.com/office/drawing/2014/main" id="{E37E6E88-766F-90AD-BEF2-2E0311F8E964}"/>
              </a:ext>
            </a:extLst>
          </p:cNvPr>
          <p:cNvSpPr txBox="1"/>
          <p:nvPr/>
        </p:nvSpPr>
        <p:spPr>
          <a:xfrm>
            <a:off x="5097127" y="4603449"/>
            <a:ext cx="2289782" cy="20028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0"/>
              </a:spcBef>
              <a:spcAft>
                <a:spcPts val="0"/>
              </a:spcAft>
              <a:buClrTx/>
              <a:buSzTx/>
              <a:buFontTx/>
              <a:buNone/>
              <a:tabLst/>
              <a:defRPr/>
            </a:pP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千束フェスタでは装飾を工夫しています。参加サークルの皆さんが自宅やサークル活動の中で飾り物を作り館内を彩っています。また、最近立ち上がったサークルも運営に協力してくれ、施設を使う皆さんで盛り上げるフェスタになっています。</a:t>
            </a:r>
            <a:endParaRPr lang="en-US" altLang="ja-JP" sz="1100">
              <a:solidFill>
                <a:prstClr val="black"/>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C5A81347-6843-7CF1-4262-1F7EC869BC5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86" t="7019" r="-386" b="-901"/>
          <a:stretch>
            <a:fillRect/>
          </a:stretch>
        </p:blipFill>
        <p:spPr>
          <a:xfrm>
            <a:off x="2692696" y="6598126"/>
            <a:ext cx="2226119" cy="1567443"/>
          </a:xfrm>
          <a:prstGeom prst="rect">
            <a:avLst/>
          </a:prstGeom>
        </p:spPr>
      </p:pic>
      <p:pic>
        <p:nvPicPr>
          <p:cNvPr id="21" name="図 20">
            <a:extLst>
              <a:ext uri="{FF2B5EF4-FFF2-40B4-BE49-F238E27FC236}">
                <a16:creationId xmlns:a16="http://schemas.microsoft.com/office/drawing/2014/main" id="{47F878F8-B2B9-F02E-B07A-439857F62753}"/>
              </a:ext>
            </a:extLst>
          </p:cNvPr>
          <p:cNvPicPr>
            <a:picLocks noChangeAspect="1"/>
          </p:cNvPicPr>
          <p:nvPr/>
        </p:nvPicPr>
        <p:blipFill>
          <a:blip r:embed="rId9">
            <a:extLst>
              <a:ext uri="{28A0092B-C50C-407E-A947-70E740481C1C}">
                <a14:useLocalDpi xmlns:a14="http://schemas.microsoft.com/office/drawing/2010/main" val="0"/>
              </a:ext>
            </a:extLst>
          </a:blip>
          <a:srcRect t="5452"/>
          <a:stretch>
            <a:fillRect/>
          </a:stretch>
        </p:blipFill>
        <p:spPr>
          <a:xfrm>
            <a:off x="5134738" y="6606247"/>
            <a:ext cx="2198996" cy="1559322"/>
          </a:xfrm>
          <a:prstGeom prst="rect">
            <a:avLst/>
          </a:prstGeom>
        </p:spPr>
      </p:pic>
      <p:grpSp>
        <p:nvGrpSpPr>
          <p:cNvPr id="29" name="グループ化 28">
            <a:extLst>
              <a:ext uri="{FF2B5EF4-FFF2-40B4-BE49-F238E27FC236}">
                <a16:creationId xmlns:a16="http://schemas.microsoft.com/office/drawing/2014/main" id="{C82CC3C4-52FA-9A9C-015D-73096A786014}"/>
              </a:ext>
            </a:extLst>
          </p:cNvPr>
          <p:cNvGrpSpPr/>
          <p:nvPr/>
        </p:nvGrpSpPr>
        <p:grpSpPr>
          <a:xfrm>
            <a:off x="205463" y="3099660"/>
            <a:ext cx="2342419" cy="5092748"/>
            <a:chOff x="218394" y="3029218"/>
            <a:chExt cx="2342419" cy="5092748"/>
          </a:xfrm>
        </p:grpSpPr>
        <p:sp>
          <p:nvSpPr>
            <p:cNvPr id="11" name="角丸四角形 10">
              <a:extLst>
                <a:ext uri="{FF2B5EF4-FFF2-40B4-BE49-F238E27FC236}">
                  <a16:creationId xmlns:a16="http://schemas.microsoft.com/office/drawing/2014/main" id="{225B13BB-55B2-0E78-7E8F-2893A1E04F85}"/>
                </a:ext>
              </a:extLst>
            </p:cNvPr>
            <p:cNvSpPr/>
            <p:nvPr/>
          </p:nvSpPr>
          <p:spPr>
            <a:xfrm>
              <a:off x="218394" y="3029218"/>
              <a:ext cx="2331838" cy="5092748"/>
            </a:xfrm>
            <a:prstGeom prst="roundRect">
              <a:avLst>
                <a:gd name="adj" fmla="val 2582"/>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962" b="0" i="0" u="none" strike="noStrike" kern="1200" cap="none" spc="0" normalizeH="0" baseline="0" noProof="0">
                <a:ln>
                  <a:noFill/>
                </a:ln>
                <a:solidFill>
                  <a:schemeClr val="accent6">
                    <a:lumMod val="50000"/>
                  </a:schemeClr>
                </a:solidFill>
                <a:effectLst/>
                <a:uLnTx/>
                <a:uFillTx/>
                <a:latin typeface="Calibri"/>
                <a:ea typeface="ＭＳ Ｐゴシック" panose="020B0600070205080204" pitchFamily="50" charset="-128"/>
                <a:cs typeface="+mn-cs"/>
              </a:endParaRPr>
            </a:p>
          </p:txBody>
        </p:sp>
        <p:sp>
          <p:nvSpPr>
            <p:cNvPr id="693" name="テキスト ボックス 30">
              <a:extLst>
                <a:ext uri="{FF2B5EF4-FFF2-40B4-BE49-F238E27FC236}">
                  <a16:creationId xmlns:a16="http://schemas.microsoft.com/office/drawing/2014/main" id="{B9A650CF-199C-E487-256A-18541E6CFAD5}"/>
                </a:ext>
              </a:extLst>
            </p:cNvPr>
            <p:cNvSpPr txBox="1"/>
            <p:nvPr/>
          </p:nvSpPr>
          <p:spPr>
            <a:xfrm>
              <a:off x="253699" y="3112914"/>
              <a:ext cx="2214435" cy="4514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r>
                <a:rPr lang="ja-JP" altLang="en-US" sz="1300" b="1">
                  <a:solidFill>
                    <a:prstClr val="black"/>
                  </a:solidFill>
                  <a:latin typeface="BIZ UDPゴシック" panose="020B0400000000000000" pitchFamily="50" charset="-128"/>
                  <a:ea typeface="BIZ UDPゴシック" panose="020B0400000000000000" pitchFamily="50" charset="-128"/>
                </a:rPr>
                <a:t>今戸フェスタ</a:t>
              </a:r>
              <a:r>
                <a:rPr lang="en-US" altLang="ja-JP" sz="1300" b="1">
                  <a:solidFill>
                    <a:prstClr val="black"/>
                  </a:solidFill>
                  <a:latin typeface="BIZ UDPゴシック" panose="020B0400000000000000" pitchFamily="50" charset="-128"/>
                  <a:ea typeface="BIZ UDPゴシック" panose="020B0400000000000000" pitchFamily="50" charset="-128"/>
                </a:rPr>
                <a:t>2025</a:t>
              </a:r>
            </a:p>
            <a:p>
              <a:pPr marL="0" marR="0" lvl="0" indent="0" algn="ctr" defTabSz="914400" rtl="0" eaLnBrk="1" fontAlgn="auto" latinLnBrk="0" hangingPunct="1">
                <a:lnSpc>
                  <a:spcPts val="1400"/>
                </a:lnSpc>
                <a:spcBef>
                  <a:spcPts val="0"/>
                </a:spcBef>
                <a:spcAft>
                  <a:spcPts val="0"/>
                </a:spcAft>
                <a:buClrTx/>
                <a:buSzTx/>
                <a:buFontTx/>
                <a:buNone/>
                <a:tabLst/>
                <a:defRPr/>
              </a:pPr>
              <a:r>
                <a:rPr lang="ja-JP" altLang="en-US" sz="1300" b="1">
                  <a:solidFill>
                    <a:prstClr val="black"/>
                  </a:solidFill>
                  <a:latin typeface="BIZ UDPゴシック" panose="020B0400000000000000" pitchFamily="50" charset="-128"/>
                  <a:ea typeface="BIZ UDPゴシック" panose="020B0400000000000000" pitchFamily="50" charset="-128"/>
                </a:rPr>
                <a:t>～見つけよう、新しいこと～</a:t>
              </a:r>
              <a:endParaRPr kumimoji="0" lang="en-US" altLang="ja-JP" sz="13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30">
              <a:extLst>
                <a:ext uri="{FF2B5EF4-FFF2-40B4-BE49-F238E27FC236}">
                  <a16:creationId xmlns:a16="http://schemas.microsoft.com/office/drawing/2014/main" id="{635BC59C-2B5D-325E-CD50-5D155C572F1D}"/>
                </a:ext>
              </a:extLst>
            </p:cNvPr>
            <p:cNvSpPr txBox="1"/>
            <p:nvPr/>
          </p:nvSpPr>
          <p:spPr>
            <a:xfrm>
              <a:off x="272425" y="3554753"/>
              <a:ext cx="2288388" cy="12187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ts val="1500"/>
                </a:lnSpc>
                <a:defRPr/>
              </a:pPr>
              <a:r>
                <a:rPr lang="ja-JP" altLang="en-US" sz="1100">
                  <a:solidFill>
                    <a:prstClr val="black"/>
                  </a:solidFill>
                  <a:latin typeface="BIZ UDPゴシック" panose="020B0400000000000000" pitchFamily="50" charset="-128"/>
                  <a:ea typeface="BIZ UDPゴシック"/>
                </a:rPr>
                <a:t>開催日：2025年</a:t>
              </a:r>
              <a:r>
                <a:rPr lang="en-US" altLang="ja-JP" sz="1100">
                  <a:solidFill>
                    <a:prstClr val="black"/>
                  </a:solidFill>
                  <a:latin typeface="BIZ UDPゴシック" panose="020B0400000000000000" pitchFamily="50" charset="-128"/>
                  <a:ea typeface="BIZ UDPゴシック"/>
                </a:rPr>
                <a:t>10</a:t>
              </a:r>
              <a:r>
                <a:rPr lang="ja-JP" altLang="en-US" sz="1100">
                  <a:solidFill>
                    <a:prstClr val="black"/>
                  </a:solidFill>
                  <a:latin typeface="BIZ UDPゴシック" panose="020B0400000000000000" pitchFamily="50" charset="-128"/>
                  <a:ea typeface="BIZ UDPゴシック"/>
                </a:rPr>
                <a:t>月</a:t>
              </a:r>
              <a:r>
                <a:rPr lang="en-US" altLang="ja-JP" sz="1100">
                  <a:solidFill>
                    <a:prstClr val="black"/>
                  </a:solidFill>
                  <a:latin typeface="BIZ UDPゴシック" panose="020B0400000000000000" pitchFamily="50" charset="-128"/>
                  <a:ea typeface="BIZ UDPゴシック"/>
                </a:rPr>
                <a:t>26</a:t>
              </a:r>
              <a:r>
                <a:rPr lang="ja-JP" altLang="en-US" sz="1100">
                  <a:solidFill>
                    <a:prstClr val="black"/>
                  </a:solidFill>
                  <a:latin typeface="BIZ UDPゴシック" panose="020B0400000000000000" pitchFamily="50" charset="-128"/>
                  <a:ea typeface="BIZ UDPゴシック"/>
                </a:rPr>
                <a:t>日</a:t>
              </a:r>
              <a:r>
                <a:rPr lang="en-US" altLang="ja-JP" sz="1100">
                  <a:solidFill>
                    <a:prstClr val="black"/>
                  </a:solidFill>
                  <a:latin typeface="BIZ UDPゴシック" panose="020B0400000000000000" pitchFamily="50" charset="-128"/>
                  <a:ea typeface="BIZ UDPゴシック"/>
                </a:rPr>
                <a:t>(</a:t>
              </a:r>
              <a:r>
                <a:rPr lang="ja-JP" altLang="en-US" sz="1100">
                  <a:solidFill>
                    <a:prstClr val="black"/>
                  </a:solidFill>
                  <a:latin typeface="BIZ UDPゴシック" panose="020B0400000000000000" pitchFamily="50" charset="-128"/>
                  <a:ea typeface="BIZ UDPゴシック"/>
                </a:rPr>
                <a:t>日</a:t>
              </a:r>
              <a:r>
                <a:rPr lang="en-US" altLang="ja-JP" sz="1100">
                  <a:solidFill>
                    <a:prstClr val="black"/>
                  </a:solidFill>
                  <a:latin typeface="BIZ UDPゴシック" panose="020B0400000000000000" pitchFamily="50" charset="-128"/>
                  <a:ea typeface="BIZ UDPゴシック"/>
                </a:rPr>
                <a:t>)</a:t>
              </a:r>
            </a:p>
            <a:p>
              <a:pPr marL="0" marR="0" lvl="0" indent="0" algn="just" defTabSz="914400" rtl="0" eaLnBrk="1" fontAlgn="auto" latinLnBrk="0" hangingPunct="1">
                <a:lnSpc>
                  <a:spcPts val="1500"/>
                </a:lnSpc>
                <a:spcBef>
                  <a:spcPts val="0"/>
                </a:spcBef>
                <a:spcAft>
                  <a:spcPts val="0"/>
                </a:spcAft>
                <a:buClrTx/>
                <a:buSzTx/>
                <a:buFontTx/>
                <a:buNone/>
                <a:tabLst/>
                <a:defRPr/>
              </a:pP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参加団体数：</a:t>
              </a:r>
              <a:r>
                <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団体</a:t>
              </a:r>
              <a:endParaRPr kumimoji="0" lang="en-US" altLang="ja-JP"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（パフォーマンス</a:t>
              </a:r>
              <a:r>
                <a:rPr lang="en-US" altLang="ja-JP" sz="1100">
                  <a:solidFill>
                    <a:prstClr val="black"/>
                  </a:solidFill>
                  <a:latin typeface="BIZ UDPゴシック" panose="020B0400000000000000" pitchFamily="50" charset="-128"/>
                  <a:ea typeface="BIZ UDPゴシック" panose="020B0400000000000000" pitchFamily="50" charset="-128"/>
                </a:rPr>
                <a:t>5</a:t>
              </a:r>
              <a:r>
                <a:rPr lang="ja-JP" altLang="en-US" sz="1100">
                  <a:solidFill>
                    <a:prstClr val="black"/>
                  </a:solidFill>
                  <a:latin typeface="BIZ UDPゴシック" panose="020B0400000000000000" pitchFamily="50" charset="-128"/>
                  <a:ea typeface="BIZ UDPゴシック" panose="020B0400000000000000" pitchFamily="50" charset="-128"/>
                </a:rPr>
                <a:t>団体、</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　展示</a:t>
              </a:r>
              <a:r>
                <a:rPr lang="en-US" altLang="ja-JP" sz="1100">
                  <a:solidFill>
                    <a:prstClr val="black"/>
                  </a:solidFill>
                  <a:latin typeface="BIZ UDPゴシック" panose="020B0400000000000000" pitchFamily="50" charset="-128"/>
                  <a:ea typeface="BIZ UDPゴシック" panose="020B0400000000000000" pitchFamily="50" charset="-128"/>
                </a:rPr>
                <a:t>3</a:t>
              </a:r>
              <a:r>
                <a:rPr lang="ja-JP" altLang="en-US" sz="1100">
                  <a:solidFill>
                    <a:prstClr val="black"/>
                  </a:solidFill>
                  <a:latin typeface="BIZ UDPゴシック" panose="020B0400000000000000" pitchFamily="50" charset="-128"/>
                  <a:ea typeface="BIZ UDPゴシック" panose="020B0400000000000000" pitchFamily="50" charset="-128"/>
                </a:rPr>
                <a:t>団体、体験会</a:t>
              </a:r>
              <a:r>
                <a:rPr lang="en-US" altLang="ja-JP" sz="1100">
                  <a:solidFill>
                    <a:prstClr val="black"/>
                  </a:solidFill>
                  <a:latin typeface="BIZ UDPゴシック" panose="020B0400000000000000" pitchFamily="50" charset="-128"/>
                  <a:ea typeface="BIZ UDPゴシック" panose="020B0400000000000000" pitchFamily="50" charset="-128"/>
                </a:rPr>
                <a:t>6</a:t>
              </a:r>
              <a:r>
                <a:rPr lang="ja-JP" altLang="en-US" sz="1100">
                  <a:solidFill>
                    <a:prstClr val="black"/>
                  </a:solidFill>
                  <a:latin typeface="BIZ UDPゴシック" panose="020B0400000000000000" pitchFamily="50" charset="-128"/>
                  <a:ea typeface="BIZ UDPゴシック" panose="020B0400000000000000" pitchFamily="50" charset="-128"/>
                </a:rPr>
                <a:t>団体）</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algn="just">
                <a:lnSpc>
                  <a:spcPts val="1500"/>
                </a:lnSpc>
                <a:defRPr/>
              </a:pPr>
              <a:r>
                <a:rPr lang="en-US" altLang="ja-JP" sz="1100">
                  <a:solidFill>
                    <a:prstClr val="black"/>
                  </a:solidFill>
                  <a:latin typeface="BIZ UDPゴシック" panose="020B0400000000000000" pitchFamily="50" charset="-128"/>
                  <a:ea typeface="BIZ UDPゴシック" panose="020B0400000000000000" pitchFamily="50" charset="-128"/>
                </a:rPr>
                <a:t>※2</a:t>
              </a:r>
              <a:r>
                <a:rPr lang="ja-JP" altLang="en-US" sz="1100">
                  <a:solidFill>
                    <a:prstClr val="black"/>
                  </a:solidFill>
                  <a:latin typeface="BIZ UDPゴシック" panose="020B0400000000000000" pitchFamily="50" charset="-128"/>
                  <a:ea typeface="BIZ UDPゴシック" panose="020B0400000000000000" pitchFamily="50" charset="-128"/>
                </a:rPr>
                <a:t>部門への参加団体あり</a:t>
              </a:r>
              <a:endParaRPr lang="en-US" altLang="ja-JP" sz="110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100">
                  <a:solidFill>
                    <a:prstClr val="black"/>
                  </a:solidFill>
                  <a:latin typeface="BIZ UDPゴシック" panose="020B0400000000000000" pitchFamily="50" charset="-128"/>
                  <a:ea typeface="BIZ UDPゴシック" panose="020B0400000000000000" pitchFamily="50" charset="-128"/>
                </a:rPr>
                <a:t>来館者数：</a:t>
              </a:r>
              <a:r>
                <a:rPr lang="en-US" altLang="ja-JP" sz="1100">
                  <a:solidFill>
                    <a:prstClr val="black"/>
                  </a:solidFill>
                  <a:latin typeface="BIZ UDPゴシック" panose="020B0400000000000000" pitchFamily="50" charset="-128"/>
                  <a:ea typeface="BIZ UDPゴシック" panose="020B0400000000000000" pitchFamily="50" charset="-128"/>
                </a:rPr>
                <a:t>103</a:t>
              </a:r>
              <a:r>
                <a:rPr lang="ja-JP" altLang="en-US" sz="1100">
                  <a:solidFill>
                    <a:prstClr val="black"/>
                  </a:solidFill>
                  <a:latin typeface="BIZ UDPゴシック" panose="020B0400000000000000" pitchFamily="50" charset="-128"/>
                  <a:ea typeface="BIZ UDPゴシック" panose="020B0400000000000000" pitchFamily="50" charset="-128"/>
                </a:rPr>
                <a:t>人</a:t>
              </a:r>
              <a:endParaRPr kumimoji="0" lang="ja-JP" altLang="en-US" sz="110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4B8A1A59-39F3-8F75-15BE-703992B1EF3D}"/>
                </a:ext>
              </a:extLst>
            </p:cNvPr>
            <p:cNvPicPr>
              <a:picLocks noChangeAspect="1"/>
            </p:cNvPicPr>
            <p:nvPr/>
          </p:nvPicPr>
          <p:blipFill>
            <a:blip r:embed="rId10">
              <a:extLst>
                <a:ext uri="{28A0092B-C50C-407E-A947-70E740481C1C}">
                  <a14:useLocalDpi xmlns:a14="http://schemas.microsoft.com/office/drawing/2010/main" val="0"/>
                </a:ext>
              </a:extLst>
            </a:blip>
            <a:srcRect l="28394" t="18762" r="12617" b="19906"/>
            <a:stretch>
              <a:fillRect/>
            </a:stretch>
          </p:blipFill>
          <p:spPr>
            <a:xfrm>
              <a:off x="286059" y="6529529"/>
              <a:ext cx="2214848" cy="1535187"/>
            </a:xfrm>
            <a:prstGeom prst="rect">
              <a:avLst/>
            </a:prstGeom>
          </p:spPr>
        </p:pic>
      </p:grpSp>
      <p:sp>
        <p:nvSpPr>
          <p:cNvPr id="14" name="テキスト ボックス 30">
            <a:extLst>
              <a:ext uri="{FF2B5EF4-FFF2-40B4-BE49-F238E27FC236}">
                <a16:creationId xmlns:a16="http://schemas.microsoft.com/office/drawing/2014/main" id="{17BB2F00-0441-ADDE-8981-8A1CCA4C18C4}"/>
              </a:ext>
            </a:extLst>
          </p:cNvPr>
          <p:cNvSpPr txBox="1"/>
          <p:nvPr/>
        </p:nvSpPr>
        <p:spPr>
          <a:xfrm>
            <a:off x="428298" y="8867296"/>
            <a:ext cx="3487597" cy="7368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300"/>
              </a:lnSpc>
            </a:pPr>
            <a:r>
              <a:rPr lang="ja-JP" altLang="en-US" sz="1050" kern="100" spc="-110">
                <a:latin typeface="BIZ UDPゴシック" panose="020B0400000000000000" pitchFamily="50" charset="-128"/>
                <a:ea typeface="BIZ UDPゴシック" panose="020B0400000000000000" pitchFamily="50" charset="-128"/>
                <a:cs typeface="Times New Roman" panose="02020603050405020304" pitchFamily="18" charset="0"/>
              </a:rPr>
              <a:t>社会教育センター・社会教育館で活動するサークルの、成果発表と交流のイベントです。　</a:t>
            </a:r>
            <a:r>
              <a:rPr lang="ja-JP" altLang="en-US" sz="1050" kern="100" spc="-100">
                <a:latin typeface="BIZ UDPゴシック" panose="020B0400000000000000" pitchFamily="50" charset="-128"/>
                <a:ea typeface="BIZ UDPゴシック" panose="020B0400000000000000" pitchFamily="50" charset="-128"/>
                <a:cs typeface="Times New Roman" panose="02020603050405020304" pitchFamily="18" charset="0"/>
              </a:rPr>
              <a:t>まずは自由な雰囲気で、意見交換する</a:t>
            </a:r>
            <a:endParaRPr lang="en-US" altLang="ja-JP" sz="1050" kern="100" spc="-10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300"/>
              </a:lnSpc>
            </a:pPr>
            <a:r>
              <a:rPr lang="ja-JP" altLang="en-US" sz="1050" b="1" kern="100" spc="-100">
                <a:latin typeface="BIZ UDPゴシック" panose="020B0400000000000000" pitchFamily="50" charset="-128"/>
                <a:ea typeface="BIZ UDPゴシック" panose="020B0400000000000000" pitchFamily="50" charset="-128"/>
                <a:cs typeface="Times New Roman" panose="02020603050405020304" pitchFamily="18" charset="0"/>
              </a:rPr>
              <a:t>「わくわくミーティング」</a:t>
            </a:r>
            <a:r>
              <a:rPr lang="ja-JP" altLang="en-US" sz="1050" kern="100" spc="-100">
                <a:latin typeface="BIZ UDPゴシック" panose="020B0400000000000000" pitchFamily="50" charset="-128"/>
                <a:ea typeface="BIZ UDPゴシック" panose="020B0400000000000000" pitchFamily="50" charset="-128"/>
                <a:cs typeface="Times New Roman" panose="02020603050405020304" pitchFamily="18" charset="0"/>
              </a:rPr>
              <a:t>を開催します。</a:t>
            </a:r>
            <a:endParaRPr lang="en-US" altLang="ja-JP" sz="1050" kern="100" spc="-10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1300"/>
              </a:lnSpc>
            </a:pPr>
            <a:r>
              <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rPr>
              <a:t>はじめてのサークルもお気軽ご出席ください♪</a:t>
            </a:r>
            <a:endParaRPr lang="en-US" altLang="ja-JP"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テキスト ボックス 30">
            <a:extLst>
              <a:ext uri="{FF2B5EF4-FFF2-40B4-BE49-F238E27FC236}">
                <a16:creationId xmlns:a16="http://schemas.microsoft.com/office/drawing/2014/main" id="{7E2E3508-6F6E-1878-60B6-83007B2C91D0}"/>
              </a:ext>
            </a:extLst>
          </p:cNvPr>
          <p:cNvSpPr txBox="1"/>
          <p:nvPr/>
        </p:nvSpPr>
        <p:spPr>
          <a:xfrm>
            <a:off x="4133885" y="8703560"/>
            <a:ext cx="3220325" cy="12370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300"/>
              </a:lnSpc>
              <a:spcBef>
                <a:spcPts val="0"/>
              </a:spcBef>
              <a:spcAft>
                <a:spcPts val="0"/>
              </a:spcAft>
              <a:buClrTx/>
              <a:buSzTx/>
              <a:buFontTx/>
              <a:buNone/>
              <a:tabLst/>
              <a:defRPr/>
            </a:pPr>
            <a:r>
              <a:rPr lang="ja-JP" altLang="en-US" sz="1050">
                <a:solidFill>
                  <a:prstClr val="black"/>
                </a:solidFill>
                <a:latin typeface="BIZ UDPゴシック" panose="020B0400000000000000" pitchFamily="50" charset="-128"/>
                <a:ea typeface="BIZ UDPゴシック" panose="020B0400000000000000" pitchFamily="50" charset="-128"/>
              </a:rPr>
              <a:t>また、今年度は、各館のサークルフェスタ同士の交流や情報交換を行う</a:t>
            </a:r>
            <a:r>
              <a:rPr lang="ja-JP" altLang="en-US" sz="1050" b="1">
                <a:solidFill>
                  <a:prstClr val="black"/>
                </a:solidFill>
                <a:latin typeface="BIZ UDPゴシック" panose="020B0400000000000000" pitchFamily="50" charset="-128"/>
                <a:ea typeface="BIZ UDPゴシック" panose="020B0400000000000000" pitchFamily="50" charset="-128"/>
              </a:rPr>
              <a:t>“ネットワーク会議”</a:t>
            </a:r>
            <a:r>
              <a:rPr lang="ja-JP" altLang="en-US" sz="1050">
                <a:solidFill>
                  <a:prstClr val="black"/>
                </a:solidFill>
                <a:latin typeface="BIZ UDPゴシック" panose="020B0400000000000000" pitchFamily="50" charset="-128"/>
                <a:ea typeface="BIZ UDPゴシック" panose="020B0400000000000000" pitchFamily="50" charset="-128"/>
              </a:rPr>
              <a:t>を開催します。お互いの工夫や思いを共有しながら</a:t>
            </a:r>
            <a:endParaRPr lang="en-US" altLang="ja-JP" sz="1050">
              <a:solidFill>
                <a:prstClr val="black"/>
              </a:solidFill>
              <a:latin typeface="BIZ UDPゴシック" panose="020B0400000000000000" pitchFamily="50" charset="-128"/>
              <a:ea typeface="BIZ UDPゴシック" panose="020B0400000000000000" pitchFamily="50" charset="-128"/>
            </a:endParaRPr>
          </a:p>
          <a:p>
            <a:pPr lvl="0" algn="just">
              <a:lnSpc>
                <a:spcPts val="1300"/>
              </a:lnSpc>
              <a:defRPr/>
            </a:pPr>
            <a:r>
              <a:rPr lang="ja-JP" altLang="en-US" sz="1050">
                <a:solidFill>
                  <a:prstClr val="black"/>
                </a:solidFill>
                <a:latin typeface="BIZ UDPゴシック" panose="020B0400000000000000" pitchFamily="50" charset="-128"/>
                <a:ea typeface="BIZ UDPゴシック" panose="020B0400000000000000" pitchFamily="50" charset="-128"/>
              </a:rPr>
              <a:t>館を越えたつながりづくりと、それぞ</a:t>
            </a:r>
            <a:endParaRPr lang="en-US" altLang="ja-JP" sz="1050">
              <a:solidFill>
                <a:prstClr val="black"/>
              </a:solidFill>
              <a:latin typeface="BIZ UDPゴシック" panose="020B0400000000000000" pitchFamily="50" charset="-128"/>
              <a:ea typeface="BIZ UDPゴシック" panose="020B0400000000000000" pitchFamily="50" charset="-128"/>
            </a:endParaRPr>
          </a:p>
          <a:p>
            <a:pPr lvl="0" algn="just">
              <a:lnSpc>
                <a:spcPts val="1300"/>
              </a:lnSpc>
              <a:defRPr/>
            </a:pPr>
            <a:r>
              <a:rPr lang="ja-JP" altLang="en-US" sz="1050">
                <a:solidFill>
                  <a:prstClr val="black"/>
                </a:solidFill>
                <a:latin typeface="BIZ UDPゴシック" panose="020B0400000000000000" pitchFamily="50" charset="-128"/>
                <a:ea typeface="BIZ UDPゴシック" panose="020B0400000000000000" pitchFamily="50" charset="-128"/>
              </a:rPr>
              <a:t>れのフェスタの発展につなげていき</a:t>
            </a:r>
            <a:endParaRPr lang="en-US" altLang="ja-JP" sz="1050">
              <a:solidFill>
                <a:prstClr val="black"/>
              </a:solidFill>
              <a:latin typeface="BIZ UDPゴシック" panose="020B0400000000000000" pitchFamily="50" charset="-128"/>
              <a:ea typeface="BIZ UDPゴシック" panose="020B0400000000000000" pitchFamily="50" charset="-128"/>
            </a:endParaRPr>
          </a:p>
          <a:p>
            <a:pPr lvl="0" algn="just">
              <a:lnSpc>
                <a:spcPts val="1300"/>
              </a:lnSpc>
              <a:defRPr/>
            </a:pPr>
            <a:r>
              <a:rPr lang="ja-JP" altLang="en-US" sz="1050">
                <a:solidFill>
                  <a:prstClr val="black"/>
                </a:solidFill>
                <a:latin typeface="BIZ UDPゴシック" panose="020B0400000000000000" pitchFamily="50" charset="-128"/>
                <a:ea typeface="BIZ UDPゴシック" panose="020B0400000000000000" pitchFamily="50" charset="-128"/>
              </a:rPr>
              <a:t>ます。興味のある方は、お気軽に</a:t>
            </a:r>
            <a:endParaRPr lang="en-US" altLang="ja-JP" sz="1050">
              <a:solidFill>
                <a:prstClr val="black"/>
              </a:solidFill>
              <a:latin typeface="BIZ UDPゴシック" panose="020B0400000000000000" pitchFamily="50" charset="-128"/>
              <a:ea typeface="BIZ UDPゴシック" panose="020B0400000000000000" pitchFamily="50" charset="-128"/>
            </a:endParaRPr>
          </a:p>
          <a:p>
            <a:pPr lvl="0" algn="just">
              <a:lnSpc>
                <a:spcPts val="1300"/>
              </a:lnSpc>
              <a:defRPr/>
            </a:pPr>
            <a:r>
              <a:rPr lang="ja-JP" altLang="en-US" sz="1050">
                <a:solidFill>
                  <a:prstClr val="black"/>
                </a:solidFill>
                <a:latin typeface="BIZ UDPゴシック" panose="020B0400000000000000" pitchFamily="50" charset="-128"/>
                <a:ea typeface="BIZ UDPゴシック" panose="020B0400000000000000" pitchFamily="50" charset="-128"/>
              </a:rPr>
              <a:t>事務局までお声かけください。</a:t>
            </a:r>
            <a:endParaRPr kumimoji="0" lang="ja-JP" altLang="en-US" sz="105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テキスト ボックス 2">
            <a:extLst>
              <a:ext uri="{FF2B5EF4-FFF2-40B4-BE49-F238E27FC236}">
                <a16:creationId xmlns:a16="http://schemas.microsoft.com/office/drawing/2014/main" id="{200C3F4F-9C46-5FAC-45A5-5C21DFB51335}"/>
              </a:ext>
            </a:extLst>
          </p:cNvPr>
          <p:cNvSpPr txBox="1">
            <a:spLocks noChangeArrowheads="1"/>
          </p:cNvSpPr>
          <p:nvPr/>
        </p:nvSpPr>
        <p:spPr bwMode="auto">
          <a:xfrm>
            <a:off x="205463" y="9552794"/>
            <a:ext cx="3928422" cy="517546"/>
          </a:xfrm>
          <a:prstGeom prst="rect">
            <a:avLst/>
          </a:prstGeom>
          <a:noFill/>
          <a:ln w="25400" cap="rnd" cmpd="dbl">
            <a:noFill/>
            <a:prstDash val="solid"/>
            <a:round/>
            <a:headEnd/>
            <a:tailEnd/>
          </a:ln>
        </p:spPr>
        <p:txBody>
          <a:bodyPr rot="0" vert="horz" wrap="square" lIns="91440" tIns="45720" rIns="91440" bIns="45720" anchor="t" anchorCtr="0">
            <a:noAutofit/>
          </a:bodyPr>
          <a:lstStyle/>
          <a:p>
            <a:pPr algn="ctr"/>
            <a:r>
              <a:rPr lang="en-US" altLang="ja-JP" sz="1200" kern="10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cs typeface="Times New Roman" panose="02020603050405020304" pitchFamily="18" charset="0"/>
              </a:rPr>
              <a:t>〈</a:t>
            </a:r>
            <a:r>
              <a:rPr lang="ja-JP" altLang="en-US" sz="1200" kern="10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cs typeface="Times New Roman" panose="02020603050405020304" pitchFamily="18" charset="0"/>
              </a:rPr>
              <a:t>フェスタ</a:t>
            </a:r>
            <a:r>
              <a:rPr lang="ja-JP" sz="1200" kern="10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cs typeface="Times New Roman" panose="02020603050405020304" pitchFamily="18" charset="0"/>
              </a:rPr>
              <a:t>わくわくミーティング</a:t>
            </a:r>
            <a:r>
              <a:rPr lang="en-US" altLang="ja-JP" sz="1200" kern="10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cs typeface="Times New Roman" panose="02020603050405020304" pitchFamily="18" charset="0"/>
              </a:rPr>
              <a:t>〉</a:t>
            </a:r>
            <a:endParaRPr lang="ja-JP" sz="1200" kern="10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cs typeface="Times New Roman" panose="02020603050405020304" pitchFamily="18" charset="0"/>
            </a:endParaRPr>
          </a:p>
          <a:p>
            <a:pPr algn="ctr"/>
            <a:r>
              <a:rPr lang="en-US" altLang="ja-JP"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ja-JP"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月</a:t>
            </a:r>
            <a:r>
              <a:rPr lang="en-US" altLang="ja-JP" sz="1100" kern="100">
                <a:latin typeface="BIZ UDPゴシック" panose="020B0400000000000000" pitchFamily="50" charset="-128"/>
                <a:ea typeface="BIZ UDPゴシック" panose="020B0400000000000000" pitchFamily="50" charset="-128"/>
                <a:cs typeface="Times New Roman" panose="02020603050405020304" pitchFamily="18" charset="0"/>
              </a:rPr>
              <a:t>12</a:t>
            </a:r>
            <a:r>
              <a:rPr lang="ja-JP"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日（</a:t>
            </a:r>
            <a:r>
              <a:rPr lang="ja-JP" altLang="en-US"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日</a:t>
            </a:r>
            <a:r>
              <a:rPr lang="ja-JP"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）午前</a:t>
            </a:r>
            <a:r>
              <a:rPr lang="en-US"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sz="1100" kern="100">
                <a:effectLst/>
                <a:latin typeface="BIZ UDPゴシック" panose="020B0400000000000000" pitchFamily="50" charset="-128"/>
                <a:ea typeface="BIZ UDPゴシック" panose="020B0400000000000000" pitchFamily="50" charset="-128"/>
                <a:cs typeface="Times New Roman" panose="02020603050405020304" pitchFamily="18" charset="0"/>
              </a:rPr>
              <a:t>時～正午</a:t>
            </a:r>
            <a:r>
              <a:rPr lang="ja-JP" altLang="en-US" sz="1100" kern="10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1000" kern="100">
                <a:effectLst/>
                <a:latin typeface="BIZ UDPゴシック" panose="020B0400000000000000" pitchFamily="50" charset="-128"/>
                <a:ea typeface="BIZ UDPゴシック" panose="020B0400000000000000" pitchFamily="50" charset="-128"/>
                <a:cs typeface="Times New Roman" panose="02020603050405020304" pitchFamily="18" charset="0"/>
              </a:rPr>
              <a:t>社会教育センター４</a:t>
            </a:r>
            <a:r>
              <a:rPr lang="en-US" sz="1000" kern="100">
                <a:effectLst/>
                <a:latin typeface="BIZ UDPゴシック" panose="020B0400000000000000" pitchFamily="50" charset="-128"/>
                <a:ea typeface="BIZ UDPゴシック" panose="020B0400000000000000" pitchFamily="50" charset="-128"/>
                <a:cs typeface="Times New Roman" panose="02020603050405020304" pitchFamily="18" charset="0"/>
              </a:rPr>
              <a:t>F</a:t>
            </a:r>
            <a:r>
              <a:rPr lang="ja-JP" sz="1000" kern="100">
                <a:effectLst/>
                <a:latin typeface="BIZ UDPゴシック" panose="020B0400000000000000" pitchFamily="50" charset="-128"/>
                <a:ea typeface="BIZ UDPゴシック" panose="020B0400000000000000" pitchFamily="50" charset="-128"/>
                <a:cs typeface="Times New Roman" panose="02020603050405020304" pitchFamily="18" charset="0"/>
              </a:rPr>
              <a:t>ホール</a:t>
            </a:r>
            <a:endParaRPr lang="ja-JP" sz="110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5" name="図 24">
            <a:extLst>
              <a:ext uri="{FF2B5EF4-FFF2-40B4-BE49-F238E27FC236}">
                <a16:creationId xmlns:a16="http://schemas.microsoft.com/office/drawing/2014/main" id="{4D7FDF08-5CEA-E6E3-0C69-16F1E953C605}"/>
              </a:ext>
            </a:extLst>
          </p:cNvPr>
          <p:cNvPicPr>
            <a:picLocks noChangeAspect="1"/>
          </p:cNvPicPr>
          <p:nvPr/>
        </p:nvPicPr>
        <p:blipFill>
          <a:blip r:embed="rId11" cstate="print">
            <a:lum bright="16000"/>
            <a:extLst>
              <a:ext uri="{28A0092B-C50C-407E-A947-70E740481C1C}">
                <a14:useLocalDpi xmlns:a14="http://schemas.microsoft.com/office/drawing/2010/main" val="0"/>
              </a:ext>
            </a:extLst>
          </a:blip>
          <a:srcRect l="916" r="10896"/>
          <a:stretch>
            <a:fillRect/>
          </a:stretch>
        </p:blipFill>
        <p:spPr bwMode="auto">
          <a:xfrm>
            <a:off x="6439041" y="9211655"/>
            <a:ext cx="1018412" cy="783224"/>
          </a:xfrm>
          <a:prstGeom prst="rect">
            <a:avLst/>
          </a:prstGeom>
          <a:noFill/>
          <a:ln>
            <a:noFill/>
          </a:ln>
        </p:spPr>
      </p:pic>
      <p:cxnSp>
        <p:nvCxnSpPr>
          <p:cNvPr id="27" name="直線コネクタ 26">
            <a:extLst>
              <a:ext uri="{FF2B5EF4-FFF2-40B4-BE49-F238E27FC236}">
                <a16:creationId xmlns:a16="http://schemas.microsoft.com/office/drawing/2014/main" id="{2C6C5FD6-5197-48EB-9A87-529B270336E9}"/>
              </a:ext>
            </a:extLst>
          </p:cNvPr>
          <p:cNvCxnSpPr>
            <a:cxnSpLocks/>
          </p:cNvCxnSpPr>
          <p:nvPr/>
        </p:nvCxnSpPr>
        <p:spPr>
          <a:xfrm>
            <a:off x="4079951" y="8703655"/>
            <a:ext cx="0" cy="1236910"/>
          </a:xfrm>
          <a:prstGeom prst="line">
            <a:avLst/>
          </a:prstGeom>
        </p:spPr>
        <p:style>
          <a:lnRef idx="1">
            <a:schemeClr val="accent2"/>
          </a:lnRef>
          <a:fillRef idx="0">
            <a:schemeClr val="accent2"/>
          </a:fillRef>
          <a:effectRef idx="0">
            <a:schemeClr val="accent2"/>
          </a:effectRef>
          <a:fontRef idx="minor">
            <a:schemeClr val="tx1"/>
          </a:fontRef>
        </p:style>
      </p:cxnSp>
      <p:sp>
        <p:nvSpPr>
          <p:cNvPr id="32" name="吹き出し: 円形 31">
            <a:extLst>
              <a:ext uri="{FF2B5EF4-FFF2-40B4-BE49-F238E27FC236}">
                <a16:creationId xmlns:a16="http://schemas.microsoft.com/office/drawing/2014/main" id="{C7EB8860-3A82-7D01-76DB-A98B58F94D0A}"/>
              </a:ext>
            </a:extLst>
          </p:cNvPr>
          <p:cNvSpPr/>
          <p:nvPr/>
        </p:nvSpPr>
        <p:spPr>
          <a:xfrm>
            <a:off x="148636" y="8283844"/>
            <a:ext cx="1606579" cy="275321"/>
          </a:xfrm>
          <a:prstGeom prst="wedgeEllipseCallout">
            <a:avLst>
              <a:gd name="adj1" fmla="val 46713"/>
              <a:gd name="adj2" fmla="val 40597"/>
            </a:avLst>
          </a:prstGeom>
          <a:solidFill>
            <a:srgbClr val="FFC000"/>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22" name="テキスト ボックス 30">
            <a:extLst>
              <a:ext uri="{FF2B5EF4-FFF2-40B4-BE49-F238E27FC236}">
                <a16:creationId xmlns:a16="http://schemas.microsoft.com/office/drawing/2014/main" id="{8FF16B5E-2839-4128-2C9B-05B1C170683D}"/>
              </a:ext>
            </a:extLst>
          </p:cNvPr>
          <p:cNvSpPr txBox="1"/>
          <p:nvPr/>
        </p:nvSpPr>
        <p:spPr>
          <a:xfrm>
            <a:off x="168992" y="8315616"/>
            <a:ext cx="1521916" cy="21473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ts val="1100"/>
              </a:lnSpc>
              <a:spcBef>
                <a:spcPts val="0"/>
              </a:spcBef>
              <a:spcAft>
                <a:spcPts val="0"/>
              </a:spcAft>
              <a:buClrTx/>
              <a:buSzTx/>
              <a:buFontTx/>
              <a:buNone/>
              <a:tabLst/>
              <a:defRPr/>
            </a:pPr>
            <a:r>
              <a:rPr lang="ja-JP" altLang="en-US" sz="800" b="1">
                <a:solidFill>
                  <a:prstClr val="black"/>
                </a:solidFill>
                <a:latin typeface="BIZ UDPゴシック" panose="020B0400000000000000" pitchFamily="50" charset="-128"/>
                <a:ea typeface="BIZ UDPゴシック" panose="020B0400000000000000" pitchFamily="50" charset="-128"/>
              </a:rPr>
              <a:t> 今年もいよいよ始動します！</a:t>
            </a:r>
            <a:endParaRPr kumimoji="0" lang="en-US" altLang="ja-JP" sz="800" b="1"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30">
            <a:extLst>
              <a:ext uri="{FF2B5EF4-FFF2-40B4-BE49-F238E27FC236}">
                <a16:creationId xmlns:a16="http://schemas.microsoft.com/office/drawing/2014/main" id="{7775DE36-CB58-B365-56AF-24C0A044FB1A}"/>
              </a:ext>
            </a:extLst>
          </p:cNvPr>
          <p:cNvSpPr txBox="1"/>
          <p:nvPr/>
        </p:nvSpPr>
        <p:spPr>
          <a:xfrm>
            <a:off x="99903" y="8572648"/>
            <a:ext cx="4028206" cy="27186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r>
              <a:rPr lang="ja-JP" altLang="en-US" sz="1300" b="1" spc="-100">
                <a:ln w="6600">
                  <a:solidFill>
                    <a:schemeClr val="tx1"/>
                  </a:solidFill>
                  <a:prstDash val="solid"/>
                </a:ln>
                <a:solidFill>
                  <a:srgbClr val="A1FB35"/>
                </a:solidFill>
                <a:effectLst>
                  <a:outerShdw dist="38100" dir="2700000" algn="tl" rotWithShape="0">
                    <a:schemeClr val="tx1">
                      <a:lumMod val="65000"/>
                      <a:lumOff val="35000"/>
                    </a:schemeClr>
                  </a:outerShdw>
                </a:effectLst>
                <a:latin typeface="HGS創英角ﾎﾟｯﾌﾟ体" panose="040B0A00000000000000" pitchFamily="50" charset="-128"/>
                <a:ea typeface="HGS創英角ﾎﾟｯﾌﾟ体" panose="040B0A00000000000000" pitchFamily="50" charset="-128"/>
              </a:rPr>
              <a:t>サークルフェスタ</a:t>
            </a:r>
            <a:r>
              <a:rPr lang="en-US" altLang="ja-JP" sz="1300" b="1" spc="-100">
                <a:ln w="6600">
                  <a:solidFill>
                    <a:schemeClr val="tx1"/>
                  </a:solidFill>
                  <a:prstDash val="solid"/>
                </a:ln>
                <a:solidFill>
                  <a:srgbClr val="FFC000"/>
                </a:solidFill>
                <a:effectLst>
                  <a:outerShdw dist="38100" dir="2700000" algn="tl" rotWithShape="0">
                    <a:schemeClr val="tx1">
                      <a:lumMod val="65000"/>
                      <a:lumOff val="35000"/>
                    </a:schemeClr>
                  </a:outerShdw>
                </a:effectLst>
                <a:latin typeface="HGS創英角ﾎﾟｯﾌﾟ体" panose="040B0A00000000000000" pitchFamily="50" charset="-128"/>
                <a:ea typeface="HGS創英角ﾎﾟｯﾌﾟ体" panose="040B0A00000000000000" pitchFamily="50" charset="-128"/>
              </a:rPr>
              <a:t>2026</a:t>
            </a:r>
            <a:r>
              <a:rPr lang="ja-JP" altLang="en-US" sz="1300" b="1" spc="-100">
                <a:ln w="6600">
                  <a:solidFill>
                    <a:schemeClr val="tx1"/>
                  </a:solidFill>
                  <a:prstDash val="solid"/>
                </a:ln>
                <a:solidFill>
                  <a:srgbClr val="A1FB35"/>
                </a:solidFill>
                <a:effectLst>
                  <a:outerShdw dist="38100" dir="2700000" algn="tl" rotWithShape="0">
                    <a:schemeClr val="tx1">
                      <a:lumMod val="65000"/>
                      <a:lumOff val="35000"/>
                    </a:schemeClr>
                  </a:outerShdw>
                </a:effectLst>
                <a:latin typeface="HGS創英角ﾎﾟｯﾌﾟ体" panose="040B0A00000000000000" pitchFamily="50" charset="-128"/>
                <a:ea typeface="HGS創英角ﾎﾟｯﾌﾟ体" panose="040B0A00000000000000" pitchFamily="50" charset="-128"/>
              </a:rPr>
              <a:t>～広げよう</a:t>
            </a:r>
            <a:r>
              <a:rPr lang="en-US" altLang="ja-JP" sz="1300" b="1" spc="-100">
                <a:ln w="6600">
                  <a:solidFill>
                    <a:schemeClr val="tx1"/>
                  </a:solidFill>
                  <a:prstDash val="solid"/>
                </a:ln>
                <a:solidFill>
                  <a:srgbClr val="A1FB35"/>
                </a:solidFill>
                <a:effectLst>
                  <a:outerShdw dist="38100" dir="2700000" algn="tl" rotWithShape="0">
                    <a:schemeClr val="tx1">
                      <a:lumMod val="65000"/>
                      <a:lumOff val="35000"/>
                    </a:schemeClr>
                  </a:outerShdw>
                </a:effectLst>
                <a:latin typeface="HGS創英角ﾎﾟｯﾌﾟ体" panose="040B0A00000000000000" pitchFamily="50" charset="-128"/>
                <a:ea typeface="HGS創英角ﾎﾟｯﾌﾟ体" panose="040B0A00000000000000" pitchFamily="50" charset="-128"/>
              </a:rPr>
              <a:t>!</a:t>
            </a:r>
            <a:r>
              <a:rPr lang="ja-JP" altLang="en-US" sz="1300" b="1" spc="-100">
                <a:ln w="6600">
                  <a:solidFill>
                    <a:schemeClr val="tx1"/>
                  </a:solidFill>
                  <a:prstDash val="solid"/>
                </a:ln>
                <a:solidFill>
                  <a:srgbClr val="A1FB35"/>
                </a:solidFill>
                <a:effectLst>
                  <a:outerShdw dist="38100" dir="2700000" algn="tl" rotWithShape="0">
                    <a:schemeClr val="tx1">
                      <a:lumMod val="65000"/>
                      <a:lumOff val="35000"/>
                    </a:schemeClr>
                  </a:outerShdw>
                </a:effectLst>
                <a:latin typeface="HGS創英角ﾎﾟｯﾌﾟ体" panose="040B0A00000000000000" pitchFamily="50" charset="-128"/>
                <a:ea typeface="HGS創英角ﾎﾟｯﾌﾟ体" panose="040B0A00000000000000" pitchFamily="50" charset="-128"/>
              </a:rPr>
              <a:t>！学びの和！～</a:t>
            </a:r>
            <a:endParaRPr lang="en-US" altLang="ja-JP" sz="1300" b="1" spc="-100">
              <a:ln w="6600">
                <a:solidFill>
                  <a:schemeClr val="tx1"/>
                </a:solidFill>
                <a:prstDash val="solid"/>
              </a:ln>
              <a:solidFill>
                <a:srgbClr val="A1FB35"/>
              </a:solidFill>
              <a:effectLst>
                <a:outerShdw dist="38100" dir="2700000" algn="tl" rotWithShape="0">
                  <a:schemeClr val="tx1">
                    <a:lumMod val="65000"/>
                    <a:lumOff val="35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15367353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a:extLst>
              <a:ext uri="{FF2B5EF4-FFF2-40B4-BE49-F238E27FC236}">
                <a16:creationId xmlns:a16="http://schemas.microsoft.com/office/drawing/2014/main" id="{B1B7ED2D-527D-F09B-1AC8-1A724DD6517A}"/>
              </a:ext>
            </a:extLst>
          </p:cNvPr>
          <p:cNvPicPr>
            <a:picLocks noChangeAspect="1"/>
          </p:cNvPicPr>
          <p:nvPr/>
        </p:nvPicPr>
        <p:blipFill>
          <a:blip r:embed="rId3">
            <a:extLst>
              <a:ext uri="{28A0092B-C50C-407E-A947-70E740481C1C}">
                <a14:useLocalDpi xmlns:a14="http://schemas.microsoft.com/office/drawing/2010/main" val="0"/>
              </a:ext>
            </a:extLst>
          </a:blip>
          <a:srcRect r="44752"/>
          <a:stretch/>
        </p:blipFill>
        <p:spPr>
          <a:xfrm>
            <a:off x="3759100" y="6744197"/>
            <a:ext cx="3556510" cy="483826"/>
          </a:xfrm>
          <a:prstGeom prst="rect">
            <a:avLst/>
          </a:prstGeom>
        </p:spPr>
      </p:pic>
      <p:pic>
        <p:nvPicPr>
          <p:cNvPr id="2472" name="図 2471">
            <a:extLst>
              <a:ext uri="{FF2B5EF4-FFF2-40B4-BE49-F238E27FC236}">
                <a16:creationId xmlns:a16="http://schemas.microsoft.com/office/drawing/2014/main" id="{24ABFDBD-9168-A85B-18B0-6195766F18F0}"/>
              </a:ext>
            </a:extLst>
          </p:cNvPr>
          <p:cNvPicPr>
            <a:picLocks noChangeAspect="1"/>
          </p:cNvPicPr>
          <p:nvPr/>
        </p:nvPicPr>
        <p:blipFill>
          <a:blip r:embed="rId3">
            <a:extLst>
              <a:ext uri="{28A0092B-C50C-407E-A947-70E740481C1C}">
                <a14:useLocalDpi xmlns:a14="http://schemas.microsoft.com/office/drawing/2010/main" val="0"/>
              </a:ext>
            </a:extLst>
          </a:blip>
          <a:srcRect r="44752"/>
          <a:stretch/>
        </p:blipFill>
        <p:spPr>
          <a:xfrm>
            <a:off x="308771" y="9692649"/>
            <a:ext cx="3364304" cy="498799"/>
          </a:xfrm>
          <a:prstGeom prst="rect">
            <a:avLst/>
          </a:prstGeom>
        </p:spPr>
      </p:pic>
      <p:pic>
        <p:nvPicPr>
          <p:cNvPr id="53" name="図 52">
            <a:extLst>
              <a:ext uri="{FF2B5EF4-FFF2-40B4-BE49-F238E27FC236}">
                <a16:creationId xmlns:a16="http://schemas.microsoft.com/office/drawing/2014/main" id="{BCE61331-D926-9851-F9A3-B96B49ED0CEB}"/>
              </a:ext>
            </a:extLst>
          </p:cNvPr>
          <p:cNvPicPr>
            <a:picLocks noChangeAspect="1"/>
          </p:cNvPicPr>
          <p:nvPr/>
        </p:nvPicPr>
        <p:blipFill>
          <a:blip r:embed="rId3">
            <a:extLst>
              <a:ext uri="{28A0092B-C50C-407E-A947-70E740481C1C}">
                <a14:useLocalDpi xmlns:a14="http://schemas.microsoft.com/office/drawing/2010/main" val="0"/>
              </a:ext>
            </a:extLst>
          </a:blip>
          <a:srcRect r="44752"/>
          <a:stretch/>
        </p:blipFill>
        <p:spPr>
          <a:xfrm>
            <a:off x="214178" y="6786971"/>
            <a:ext cx="3556510" cy="483826"/>
          </a:xfrm>
          <a:prstGeom prst="rect">
            <a:avLst/>
          </a:prstGeom>
        </p:spPr>
      </p:pic>
      <p:sp>
        <p:nvSpPr>
          <p:cNvPr id="52" name="正方形/長方形 51">
            <a:extLst>
              <a:ext uri="{FF2B5EF4-FFF2-40B4-BE49-F238E27FC236}">
                <a16:creationId xmlns:a16="http://schemas.microsoft.com/office/drawing/2014/main" id="{53B0C4A7-2A1B-7D12-9FCF-B4E6A68807F9}"/>
              </a:ext>
            </a:extLst>
          </p:cNvPr>
          <p:cNvSpPr/>
          <p:nvPr/>
        </p:nvSpPr>
        <p:spPr>
          <a:xfrm>
            <a:off x="3688080" y="7823200"/>
            <a:ext cx="3669240" cy="2109806"/>
          </a:xfrm>
          <a:prstGeom prst="rect">
            <a:avLst/>
          </a:prstGeom>
          <a:solidFill>
            <a:srgbClr val="99CCFF"/>
          </a:solid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cxnSp>
        <p:nvCxnSpPr>
          <p:cNvPr id="35" name="直線コネクタ 34"/>
          <p:cNvCxnSpPr>
            <a:cxnSpLocks/>
          </p:cNvCxnSpPr>
          <p:nvPr/>
        </p:nvCxnSpPr>
        <p:spPr>
          <a:xfrm>
            <a:off x="277796" y="10263833"/>
            <a:ext cx="0" cy="32701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cxnSpLocks/>
          </p:cNvCxnSpPr>
          <p:nvPr/>
        </p:nvCxnSpPr>
        <p:spPr>
          <a:xfrm>
            <a:off x="2938270" y="6741285"/>
            <a:ext cx="4268583" cy="0"/>
          </a:xfrm>
          <a:prstGeom prst="line">
            <a:avLst/>
          </a:prstGeom>
          <a:ln/>
        </p:spPr>
        <p:style>
          <a:lnRef idx="3">
            <a:schemeClr val="accent1"/>
          </a:lnRef>
          <a:fillRef idx="0">
            <a:schemeClr val="accent1"/>
          </a:fillRef>
          <a:effectRef idx="2">
            <a:schemeClr val="accent1"/>
          </a:effectRef>
          <a:fontRef idx="minor">
            <a:schemeClr val="tx1"/>
          </a:fontRef>
        </p:style>
      </p:cxnSp>
      <p:sp>
        <p:nvSpPr>
          <p:cNvPr id="72" name="角丸四角形 71"/>
          <p:cNvSpPr/>
          <p:nvPr/>
        </p:nvSpPr>
        <p:spPr>
          <a:xfrm rot="19604294">
            <a:off x="332118" y="6531563"/>
            <a:ext cx="430485" cy="41944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49"/>
          </a:p>
        </p:txBody>
      </p:sp>
      <p:sp>
        <p:nvSpPr>
          <p:cNvPr id="6" name="正方形/長方形 5">
            <a:extLst>
              <a:ext uri="{FF2B5EF4-FFF2-40B4-BE49-F238E27FC236}">
                <a16:creationId xmlns:a16="http://schemas.microsoft.com/office/drawing/2014/main" id="{F0C74F98-E73B-44AE-8D05-A0FA1CEB36C0}"/>
              </a:ext>
            </a:extLst>
          </p:cNvPr>
          <p:cNvSpPr/>
          <p:nvPr/>
        </p:nvSpPr>
        <p:spPr>
          <a:xfrm>
            <a:off x="2835123" y="6337864"/>
            <a:ext cx="4707086" cy="461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BIZ UDPゴシック" panose="020B0400000000000000" pitchFamily="50" charset="-128"/>
                <a:ea typeface="BIZ UDPゴシック" panose="020B0400000000000000" pitchFamily="50" charset="-128"/>
              </a:rPr>
              <a:t>社会教育センター・社会教育館で活動のサークルをご紹介します</a:t>
            </a:r>
          </a:p>
        </p:txBody>
      </p:sp>
      <p:sp>
        <p:nvSpPr>
          <p:cNvPr id="68" name="角丸四角形 27">
            <a:extLst>
              <a:ext uri="{FF2B5EF4-FFF2-40B4-BE49-F238E27FC236}">
                <a16:creationId xmlns:a16="http://schemas.microsoft.com/office/drawing/2014/main" id="{FFE11942-5671-4BD4-A66A-23CCB11D0073}"/>
              </a:ext>
            </a:extLst>
          </p:cNvPr>
          <p:cNvSpPr/>
          <p:nvPr/>
        </p:nvSpPr>
        <p:spPr>
          <a:xfrm>
            <a:off x="175565" y="159004"/>
            <a:ext cx="7176119" cy="3375346"/>
          </a:xfrm>
          <a:prstGeom prst="roundRect">
            <a:avLst>
              <a:gd name="adj" fmla="val 5658"/>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49"/>
          </a:p>
        </p:txBody>
      </p:sp>
      <p:sp>
        <p:nvSpPr>
          <p:cNvPr id="104" name="テキスト ボックス 103">
            <a:extLst>
              <a:ext uri="{FF2B5EF4-FFF2-40B4-BE49-F238E27FC236}">
                <a16:creationId xmlns:a16="http://schemas.microsoft.com/office/drawing/2014/main" id="{07E4E559-16AE-4A95-9D97-039C24BF7498}"/>
              </a:ext>
            </a:extLst>
          </p:cNvPr>
          <p:cNvSpPr txBox="1"/>
          <p:nvPr/>
        </p:nvSpPr>
        <p:spPr>
          <a:xfrm>
            <a:off x="3688618" y="182380"/>
            <a:ext cx="3716480" cy="276999"/>
          </a:xfrm>
          <a:prstGeom prst="rect">
            <a:avLst/>
          </a:prstGeom>
          <a:noFill/>
        </p:spPr>
        <p:txBody>
          <a:bodyPr wrap="square" rtlCol="0">
            <a:spAutoFit/>
          </a:bodyPr>
          <a:lstStyle/>
          <a:p>
            <a:r>
              <a:rPr lang="ja-JP" altLang="en-US" sz="1200">
                <a:latin typeface="BIZ UDPゴシック" panose="020B0400000000000000" pitchFamily="50" charset="-128"/>
                <a:ea typeface="BIZ UDPゴシック" panose="020B0400000000000000" pitchFamily="50" charset="-128"/>
              </a:rPr>
              <a:t>各地域のスタッフが、思い思いの話題をお届けします</a:t>
            </a:r>
          </a:p>
        </p:txBody>
      </p:sp>
      <p:sp>
        <p:nvSpPr>
          <p:cNvPr id="106" name="角丸四角形 53">
            <a:extLst>
              <a:ext uri="{FF2B5EF4-FFF2-40B4-BE49-F238E27FC236}">
                <a16:creationId xmlns:a16="http://schemas.microsoft.com/office/drawing/2014/main" id="{6F970C66-22A7-44B3-A1D9-09E97550966D}"/>
              </a:ext>
            </a:extLst>
          </p:cNvPr>
          <p:cNvSpPr/>
          <p:nvPr/>
        </p:nvSpPr>
        <p:spPr>
          <a:xfrm>
            <a:off x="171041" y="3605843"/>
            <a:ext cx="7176119" cy="2746253"/>
          </a:xfrm>
          <a:prstGeom prst="roundRect">
            <a:avLst>
              <a:gd name="adj" fmla="val 5658"/>
            </a:avLst>
          </a:prstGeom>
          <a:noFill/>
          <a:ln w="28575">
            <a:solidFill>
              <a:srgbClr val="FF99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49">
              <a:ln>
                <a:solidFill>
                  <a:srgbClr val="00B0F0"/>
                </a:solidFill>
                <a:prstDash val="lgDash"/>
              </a:ln>
              <a:solidFill>
                <a:srgbClr val="7030A0"/>
              </a:solidFill>
            </a:endParaRPr>
          </a:p>
        </p:txBody>
      </p:sp>
      <p:cxnSp>
        <p:nvCxnSpPr>
          <p:cNvPr id="100" name="直線コネクタ 99">
            <a:extLst>
              <a:ext uri="{FF2B5EF4-FFF2-40B4-BE49-F238E27FC236}">
                <a16:creationId xmlns:a16="http://schemas.microsoft.com/office/drawing/2014/main" id="{CFA413F3-63DE-4341-8B97-B7B462BAF999}"/>
              </a:ext>
            </a:extLst>
          </p:cNvPr>
          <p:cNvCxnSpPr>
            <a:cxnSpLocks/>
          </p:cNvCxnSpPr>
          <p:nvPr/>
        </p:nvCxnSpPr>
        <p:spPr>
          <a:xfrm flipV="1">
            <a:off x="239357" y="10165731"/>
            <a:ext cx="70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596E68DB-4D5F-4241-8493-2EC6ACDB2F9F}"/>
              </a:ext>
            </a:extLst>
          </p:cNvPr>
          <p:cNvCxnSpPr>
            <a:cxnSpLocks/>
          </p:cNvCxnSpPr>
          <p:nvPr/>
        </p:nvCxnSpPr>
        <p:spPr>
          <a:xfrm>
            <a:off x="7229123" y="10300644"/>
            <a:ext cx="0" cy="32701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92" name="四角形: 角を丸くする 1491">
            <a:extLst>
              <a:ext uri="{FF2B5EF4-FFF2-40B4-BE49-F238E27FC236}">
                <a16:creationId xmlns:a16="http://schemas.microsoft.com/office/drawing/2014/main" id="{E056B030-343D-587F-A080-26DAC0426EE8}"/>
              </a:ext>
            </a:extLst>
          </p:cNvPr>
          <p:cNvSpPr/>
          <p:nvPr/>
        </p:nvSpPr>
        <p:spPr>
          <a:xfrm>
            <a:off x="10734675" y="3386904"/>
            <a:ext cx="2556455" cy="89721"/>
          </a:xfrm>
          <a:prstGeom prst="roundRect">
            <a:avLst/>
          </a:prstGeom>
          <a:blipFill>
            <a:blip r:embed="rId4">
              <a:alphaModFix amt="70000"/>
              <a:extLst>
                <a:ext uri="{BEBA8EAE-BF5A-486C-A8C5-ECC9F3942E4B}">
                  <a14:imgProps xmlns:a14="http://schemas.microsoft.com/office/drawing/2010/main">
                    <a14:imgLayer r:embed="rId5">
                      <a14:imgEffect>
                        <a14:artisticMosiaicBubbles/>
                      </a14:imgEffect>
                      <a14:imgEffect>
                        <a14:saturation sat="400000"/>
                      </a14:imgEffect>
                    </a14:imgLayer>
                  </a14:imgProps>
                </a:ext>
              </a:extLst>
            </a:blip>
            <a:tile tx="0" ty="0" sx="100000" sy="100000" flip="none" algn="tl"/>
          </a:blipFill>
          <a:ln w="19050">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1504" name="正方形/長方形 1503">
            <a:extLst>
              <a:ext uri="{FF2B5EF4-FFF2-40B4-BE49-F238E27FC236}">
                <a16:creationId xmlns:a16="http://schemas.microsoft.com/office/drawing/2014/main" id="{BF41545E-7502-BD48-6362-49D0F518BEAB}"/>
              </a:ext>
            </a:extLst>
          </p:cNvPr>
          <p:cNvSpPr/>
          <p:nvPr/>
        </p:nvSpPr>
        <p:spPr>
          <a:xfrm>
            <a:off x="8602637" y="830634"/>
            <a:ext cx="7122061" cy="1180818"/>
          </a:xfrm>
          <a:prstGeom prst="rect">
            <a:avLst/>
          </a:prstGeom>
          <a:noFill/>
          <a:ln w="19050">
            <a:no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200">
              <a:solidFill>
                <a:schemeClr val="tx1"/>
              </a:solidFill>
              <a:latin typeface="HGS創英ﾌﾟﾚｾﾞﾝｽEB" panose="02020800000000000000" pitchFamily="18" charset="-128"/>
              <a:ea typeface="HGS創英ﾌﾟﾚｾﾞﾝｽEB" panose="02020800000000000000" pitchFamily="18" charset="-128"/>
            </a:endParaRPr>
          </a:p>
        </p:txBody>
      </p:sp>
      <p:sp>
        <p:nvSpPr>
          <p:cNvPr id="4" name="角丸四角形 53">
            <a:extLst>
              <a:ext uri="{FF2B5EF4-FFF2-40B4-BE49-F238E27FC236}">
                <a16:creationId xmlns:a16="http://schemas.microsoft.com/office/drawing/2014/main" id="{0E1E878B-0E7C-F03D-51B9-042A99B7E39E}"/>
              </a:ext>
            </a:extLst>
          </p:cNvPr>
          <p:cNvSpPr/>
          <p:nvPr/>
        </p:nvSpPr>
        <p:spPr>
          <a:xfrm>
            <a:off x="171042" y="6423589"/>
            <a:ext cx="7215068" cy="3687464"/>
          </a:xfrm>
          <a:prstGeom prst="roundRect">
            <a:avLst>
              <a:gd name="adj" fmla="val 5658"/>
            </a:avLst>
          </a:pr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49">
              <a:ln>
                <a:solidFill>
                  <a:srgbClr val="00B0F0"/>
                </a:solidFill>
                <a:prstDash val="lgDash"/>
              </a:ln>
              <a:solidFill>
                <a:srgbClr val="7030A0"/>
              </a:solidFill>
            </a:endParaRPr>
          </a:p>
        </p:txBody>
      </p:sp>
      <p:sp>
        <p:nvSpPr>
          <p:cNvPr id="8" name="角丸四角形 71">
            <a:extLst>
              <a:ext uri="{FF2B5EF4-FFF2-40B4-BE49-F238E27FC236}">
                <a16:creationId xmlns:a16="http://schemas.microsoft.com/office/drawing/2014/main" id="{75DCDCE4-1265-477B-F3EB-7001B0A95F84}"/>
              </a:ext>
            </a:extLst>
          </p:cNvPr>
          <p:cNvSpPr/>
          <p:nvPr/>
        </p:nvSpPr>
        <p:spPr>
          <a:xfrm rot="18563239">
            <a:off x="271842" y="3695716"/>
            <a:ext cx="419082" cy="38416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49"/>
          </a:p>
        </p:txBody>
      </p:sp>
      <p:sp>
        <p:nvSpPr>
          <p:cNvPr id="54" name="正方形/長方形 53">
            <a:extLst>
              <a:ext uri="{FF2B5EF4-FFF2-40B4-BE49-F238E27FC236}">
                <a16:creationId xmlns:a16="http://schemas.microsoft.com/office/drawing/2014/main" id="{0B618096-4B6B-098B-31DC-7DCDEE61CF18}"/>
              </a:ext>
            </a:extLst>
          </p:cNvPr>
          <p:cNvSpPr/>
          <p:nvPr/>
        </p:nvSpPr>
        <p:spPr>
          <a:xfrm>
            <a:off x="225694" y="3651789"/>
            <a:ext cx="2321468" cy="523220"/>
          </a:xfrm>
          <a:prstGeom prst="rect">
            <a:avLst/>
          </a:prstGeom>
          <a:noFill/>
        </p:spPr>
        <p:txBody>
          <a:bodyPr wrap="none" lIns="91440" tIns="45720" rIns="91440" bIns="45720">
            <a:spAutoFit/>
          </a:bodyPr>
          <a:lstStyle/>
          <a:p>
            <a:pPr algn="ctr"/>
            <a:r>
              <a:rPr lang="ja-JP" altLang="en-US" sz="2800" b="0" cap="none" spc="0">
                <a:ln w="0"/>
                <a:solidFill>
                  <a:srgbClr val="FF66CC"/>
                </a:solidFill>
                <a:effectLst>
                  <a:outerShdw blurRad="38100" dist="19050" dir="2700000" algn="tl" rotWithShape="0">
                    <a:schemeClr val="dk1">
                      <a:alpha val="40000"/>
                    </a:schemeClr>
                  </a:outerShdw>
                </a:effectLst>
              </a:rPr>
              <a:t>社教トピックス</a:t>
            </a:r>
          </a:p>
        </p:txBody>
      </p:sp>
      <p:sp>
        <p:nvSpPr>
          <p:cNvPr id="70" name="正方形/長方形 69">
            <a:extLst>
              <a:ext uri="{FF2B5EF4-FFF2-40B4-BE49-F238E27FC236}">
                <a16:creationId xmlns:a16="http://schemas.microsoft.com/office/drawing/2014/main" id="{DB10259E-C682-18B4-26C4-FEA9475C25EF}"/>
              </a:ext>
            </a:extLst>
          </p:cNvPr>
          <p:cNvSpPr/>
          <p:nvPr/>
        </p:nvSpPr>
        <p:spPr>
          <a:xfrm>
            <a:off x="284425" y="6449927"/>
            <a:ext cx="2550698" cy="584775"/>
          </a:xfrm>
          <a:prstGeom prst="rect">
            <a:avLst/>
          </a:prstGeom>
          <a:noFill/>
        </p:spPr>
        <p:txBody>
          <a:bodyPr wrap="none" lIns="91440" tIns="45720" rIns="91440" bIns="45720">
            <a:spAutoFit/>
          </a:bodyPr>
          <a:lstStyle/>
          <a:p>
            <a:pPr algn="ctr"/>
            <a:r>
              <a:rPr lang="ja-JP" altLang="en-US" sz="3200" b="0" cap="none" spc="0">
                <a:ln w="0"/>
                <a:solidFill>
                  <a:srgbClr val="00B0F0"/>
                </a:solidFill>
                <a:effectLst>
                  <a:outerShdw blurRad="38100" dist="19050" dir="2700000" algn="tl" rotWithShape="0">
                    <a:schemeClr val="dk1">
                      <a:alpha val="40000"/>
                    </a:schemeClr>
                  </a:outerShdw>
                </a:effectLst>
              </a:rPr>
              <a:t>サークル広場</a:t>
            </a:r>
          </a:p>
        </p:txBody>
      </p:sp>
      <p:sp>
        <p:nvSpPr>
          <p:cNvPr id="111" name="角丸四角形 71">
            <a:extLst>
              <a:ext uri="{FF2B5EF4-FFF2-40B4-BE49-F238E27FC236}">
                <a16:creationId xmlns:a16="http://schemas.microsoft.com/office/drawing/2014/main" id="{E0D048B0-1CF0-B358-2943-386C30AFC8D0}"/>
              </a:ext>
            </a:extLst>
          </p:cNvPr>
          <p:cNvSpPr/>
          <p:nvPr/>
        </p:nvSpPr>
        <p:spPr>
          <a:xfrm rot="19604294">
            <a:off x="266141" y="250898"/>
            <a:ext cx="430485" cy="41944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49"/>
          </a:p>
        </p:txBody>
      </p:sp>
      <p:sp>
        <p:nvSpPr>
          <p:cNvPr id="207" name="正方形/長方形 206">
            <a:extLst>
              <a:ext uri="{FF2B5EF4-FFF2-40B4-BE49-F238E27FC236}">
                <a16:creationId xmlns:a16="http://schemas.microsoft.com/office/drawing/2014/main" id="{979D0123-A920-6AD1-DA6D-631B1B5EB034}"/>
              </a:ext>
            </a:extLst>
          </p:cNvPr>
          <p:cNvSpPr/>
          <p:nvPr/>
        </p:nvSpPr>
        <p:spPr>
          <a:xfrm>
            <a:off x="144249" y="131212"/>
            <a:ext cx="2504212" cy="584775"/>
          </a:xfrm>
          <a:prstGeom prst="rect">
            <a:avLst/>
          </a:prstGeom>
          <a:noFill/>
        </p:spPr>
        <p:txBody>
          <a:bodyPr wrap="none" lIns="91440" tIns="45720" rIns="91440" bIns="45720">
            <a:spAutoFit/>
          </a:bodyPr>
          <a:lstStyle/>
          <a:p>
            <a:pPr algn="ctr"/>
            <a:r>
              <a:rPr lang="ja-JP" altLang="en-US" sz="3200" b="0" cap="none" spc="0">
                <a:ln w="0"/>
                <a:solidFill>
                  <a:srgbClr val="00B050"/>
                </a:solidFill>
                <a:effectLst>
                  <a:outerShdw blurRad="38100" dist="19050" dir="2700000" algn="tl" rotWithShape="0">
                    <a:schemeClr val="dk1">
                      <a:alpha val="40000"/>
                    </a:schemeClr>
                  </a:outerShdw>
                </a:effectLst>
              </a:rPr>
              <a:t>あさがお通信</a:t>
            </a:r>
          </a:p>
        </p:txBody>
      </p:sp>
      <p:sp>
        <p:nvSpPr>
          <p:cNvPr id="21" name="テキスト ボックス 20">
            <a:extLst>
              <a:ext uri="{FF2B5EF4-FFF2-40B4-BE49-F238E27FC236}">
                <a16:creationId xmlns:a16="http://schemas.microsoft.com/office/drawing/2014/main" id="{23603146-17FC-B64E-34B2-2B185E39F8CC}"/>
              </a:ext>
            </a:extLst>
          </p:cNvPr>
          <p:cNvSpPr txBox="1"/>
          <p:nvPr/>
        </p:nvSpPr>
        <p:spPr bwMode="auto">
          <a:xfrm>
            <a:off x="310834" y="10220410"/>
            <a:ext cx="6942741" cy="487481"/>
          </a:xfrm>
          <a:prstGeom prst="rect">
            <a:avLst/>
          </a:prstGeom>
          <a:noFill/>
          <a:ln w="9525">
            <a:noFill/>
            <a:miter lim="800000"/>
            <a:headEnd/>
            <a:tailEnd/>
          </a:ln>
        </p:spPr>
        <p:txBody>
          <a:bodyPr rot="0" vert="horz" wrap="square" lIns="91440" tIns="45720" rIns="91440" bIns="45720" rtlCol="0" anchor="t" anchorCtr="0">
            <a:noAutofit/>
          </a:bodyPr>
          <a:lstStyle/>
          <a:p>
            <a:r>
              <a:rPr lang="ja-JP" altLang="en-US" sz="1200" kern="100">
                <a:latin typeface="Meiryo UI"/>
                <a:ea typeface="Meiryo UI"/>
                <a:cs typeface="Times New Roman"/>
              </a:rPr>
              <a:t>最近は夏のような暑さが続いたかと思えば気温が下がって肌寒い日があったりと、急な気温の変化に体が追い付きませんね。脱ぎ着しやすい上着などで調節し、水分補給しながら充実した活動時間を過ごしましょう！</a:t>
            </a:r>
          </a:p>
        </p:txBody>
      </p:sp>
      <p:sp>
        <p:nvSpPr>
          <p:cNvPr id="10" name="四角形: 角を丸くする 9">
            <a:extLst>
              <a:ext uri="{FF2B5EF4-FFF2-40B4-BE49-F238E27FC236}">
                <a16:creationId xmlns:a16="http://schemas.microsoft.com/office/drawing/2014/main" id="{C649B467-F47A-CA99-A3D8-07A6597DA937}"/>
              </a:ext>
            </a:extLst>
          </p:cNvPr>
          <p:cNvSpPr/>
          <p:nvPr/>
        </p:nvSpPr>
        <p:spPr>
          <a:xfrm>
            <a:off x="6433457" y="4495718"/>
            <a:ext cx="143690" cy="318446"/>
          </a:xfrm>
          <a:prstGeom prst="roundRect">
            <a:avLst>
              <a:gd name="adj" fmla="val 50000"/>
            </a:avLst>
          </a:prstGeom>
          <a:solidFill>
            <a:srgbClr val="FFFFFF">
              <a:alpha val="26000"/>
            </a:srgbClr>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30" name="テキスト ボックス 29">
            <a:extLst>
              <a:ext uri="{FF2B5EF4-FFF2-40B4-BE49-F238E27FC236}">
                <a16:creationId xmlns:a16="http://schemas.microsoft.com/office/drawing/2014/main" id="{28782E43-B0AA-CAFA-C149-EC67CC6FE30B}"/>
              </a:ext>
            </a:extLst>
          </p:cNvPr>
          <p:cNvSpPr txBox="1"/>
          <p:nvPr/>
        </p:nvSpPr>
        <p:spPr bwMode="auto">
          <a:xfrm>
            <a:off x="-5978735" y="5019466"/>
            <a:ext cx="3153720" cy="471456"/>
          </a:xfrm>
          <a:prstGeom prst="rect">
            <a:avLst/>
          </a:prstGeom>
          <a:noFill/>
          <a:ln w="9525">
            <a:noFill/>
            <a:miter lim="800000"/>
            <a:headEnd/>
            <a:tailEnd/>
          </a:ln>
        </p:spPr>
        <p:txBody>
          <a:bodyPr rot="0" vert="horz" wrap="square" lIns="91440" tIns="45720" rIns="91440" bIns="45720" rtlCol="0" anchor="t" anchorCtr="0">
            <a:noAutofit/>
          </a:bodyPr>
          <a:lstStyle/>
          <a:p>
            <a:pPr algn="just"/>
            <a:r>
              <a:rPr kumimoji="1" lang="ja-JP" altLang="en-US" sz="2000" kern="100">
                <a:latin typeface="BIZ UDPゴシック" panose="020B0400000000000000" pitchFamily="50" charset="-128"/>
                <a:ea typeface="BIZ UDPゴシック" panose="020B0400000000000000" pitchFamily="50" charset="-128"/>
                <a:cs typeface="Times New Roman" panose="02020603050405020304" pitchFamily="18" charset="0"/>
              </a:rPr>
              <a:t>～リユースカップをご利用ください</a:t>
            </a:r>
            <a:r>
              <a:rPr kumimoji="1" lang="ja-JP" altLang="en-US" sz="200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p>
        </p:txBody>
      </p:sp>
      <p:grpSp>
        <p:nvGrpSpPr>
          <p:cNvPr id="39" name="グループ化 38">
            <a:extLst>
              <a:ext uri="{FF2B5EF4-FFF2-40B4-BE49-F238E27FC236}">
                <a16:creationId xmlns:a16="http://schemas.microsoft.com/office/drawing/2014/main" id="{49F11406-B282-6042-74E9-AFDEF7C494D7}"/>
              </a:ext>
            </a:extLst>
          </p:cNvPr>
          <p:cNvGrpSpPr/>
          <p:nvPr/>
        </p:nvGrpSpPr>
        <p:grpSpPr>
          <a:xfrm rot="21444647">
            <a:off x="-5834197" y="4109624"/>
            <a:ext cx="541060" cy="517161"/>
            <a:chOff x="5812645" y="5502375"/>
            <a:chExt cx="608040" cy="700657"/>
          </a:xfrm>
        </p:grpSpPr>
        <p:grpSp>
          <p:nvGrpSpPr>
            <p:cNvPr id="34" name="グループ化 33">
              <a:extLst>
                <a:ext uri="{FF2B5EF4-FFF2-40B4-BE49-F238E27FC236}">
                  <a16:creationId xmlns:a16="http://schemas.microsoft.com/office/drawing/2014/main" id="{DC6BB377-9C39-7F87-AD62-ADF370CF3640}"/>
                </a:ext>
              </a:extLst>
            </p:cNvPr>
            <p:cNvGrpSpPr/>
            <p:nvPr/>
          </p:nvGrpSpPr>
          <p:grpSpPr>
            <a:xfrm>
              <a:off x="5812645" y="5502375"/>
              <a:ext cx="608040" cy="700657"/>
              <a:chOff x="5848749" y="5500473"/>
              <a:chExt cx="608040" cy="700657"/>
            </a:xfrm>
          </p:grpSpPr>
          <p:sp>
            <p:nvSpPr>
              <p:cNvPr id="32" name="フローチャート: 手作業 31">
                <a:extLst>
                  <a:ext uri="{FF2B5EF4-FFF2-40B4-BE49-F238E27FC236}">
                    <a16:creationId xmlns:a16="http://schemas.microsoft.com/office/drawing/2014/main" id="{ABCF6662-5EAE-C5C5-EFCC-ADE7780FFC5F}"/>
                  </a:ext>
                </a:extLst>
              </p:cNvPr>
              <p:cNvSpPr/>
              <p:nvPr/>
            </p:nvSpPr>
            <p:spPr>
              <a:xfrm rot="21259650">
                <a:off x="5850519" y="5563330"/>
                <a:ext cx="606270" cy="585849"/>
              </a:xfrm>
              <a:prstGeom prst="flowChartManualOperation">
                <a:avLst/>
              </a:prstGeom>
              <a:gradFill>
                <a:gsLst>
                  <a:gs pos="3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grpSp>
            <p:nvGrpSpPr>
              <p:cNvPr id="33" name="グループ化 32">
                <a:extLst>
                  <a:ext uri="{FF2B5EF4-FFF2-40B4-BE49-F238E27FC236}">
                    <a16:creationId xmlns:a16="http://schemas.microsoft.com/office/drawing/2014/main" id="{C82E630A-E9A1-8BB0-4C4B-CAFC3925903D}"/>
                  </a:ext>
                </a:extLst>
              </p:cNvPr>
              <p:cNvGrpSpPr/>
              <p:nvPr/>
            </p:nvGrpSpPr>
            <p:grpSpPr>
              <a:xfrm>
                <a:off x="5848749" y="5500473"/>
                <a:ext cx="607964" cy="700657"/>
                <a:chOff x="5846633" y="5490696"/>
                <a:chExt cx="607964" cy="700657"/>
              </a:xfrm>
            </p:grpSpPr>
            <p:grpSp>
              <p:nvGrpSpPr>
                <p:cNvPr id="16" name="グループ化 15">
                  <a:extLst>
                    <a:ext uri="{FF2B5EF4-FFF2-40B4-BE49-F238E27FC236}">
                      <a16:creationId xmlns:a16="http://schemas.microsoft.com/office/drawing/2014/main" id="{6CC19DAC-1EC5-6E6F-6DFB-9F555AD50984}"/>
                    </a:ext>
                  </a:extLst>
                </p:cNvPr>
                <p:cNvGrpSpPr/>
                <p:nvPr/>
              </p:nvGrpSpPr>
              <p:grpSpPr>
                <a:xfrm rot="21259650">
                  <a:off x="5846633" y="5490696"/>
                  <a:ext cx="607964" cy="700657"/>
                  <a:chOff x="4926545" y="5444919"/>
                  <a:chExt cx="607964" cy="700657"/>
                </a:xfrm>
              </p:grpSpPr>
              <p:sp>
                <p:nvSpPr>
                  <p:cNvPr id="13" name="楕円 12">
                    <a:extLst>
                      <a:ext uri="{FF2B5EF4-FFF2-40B4-BE49-F238E27FC236}">
                        <a16:creationId xmlns:a16="http://schemas.microsoft.com/office/drawing/2014/main" id="{744B9FCD-17FA-8D21-5A6B-160755B74402}"/>
                      </a:ext>
                    </a:extLst>
                  </p:cNvPr>
                  <p:cNvSpPr/>
                  <p:nvPr/>
                </p:nvSpPr>
                <p:spPr>
                  <a:xfrm>
                    <a:off x="5051315" y="6038480"/>
                    <a:ext cx="359228" cy="107096"/>
                  </a:xfrm>
                  <a:prstGeom prst="ellipse">
                    <a:avLst/>
                  </a:prstGeom>
                  <a:solidFill>
                    <a:schemeClr val="accent1">
                      <a:lumMod val="40000"/>
                      <a:lumOff val="60000"/>
                    </a:schemeClr>
                  </a:solidFill>
                  <a:ln w="190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12" name="フローチャート: 手作業 11">
                    <a:extLst>
                      <a:ext uri="{FF2B5EF4-FFF2-40B4-BE49-F238E27FC236}">
                        <a16:creationId xmlns:a16="http://schemas.microsoft.com/office/drawing/2014/main" id="{5E362834-4C71-1667-7B36-7BCF7453BF82}"/>
                      </a:ext>
                    </a:extLst>
                  </p:cNvPr>
                  <p:cNvSpPr/>
                  <p:nvPr/>
                </p:nvSpPr>
                <p:spPr>
                  <a:xfrm>
                    <a:off x="4945036" y="5516268"/>
                    <a:ext cx="574939" cy="579592"/>
                  </a:xfrm>
                  <a:prstGeom prst="flowChartManualOperation">
                    <a:avLst/>
                  </a:prstGeom>
                  <a:gradFill>
                    <a:gsLst>
                      <a:gs pos="31000">
                        <a:schemeClr val="accent1">
                          <a:lumMod val="5000"/>
                          <a:lumOff val="95000"/>
                        </a:schemeClr>
                      </a:gs>
                      <a:gs pos="57000">
                        <a:schemeClr val="accent1">
                          <a:lumMod val="45000"/>
                          <a:lumOff val="55000"/>
                        </a:schemeClr>
                      </a:gs>
                      <a:gs pos="84000">
                        <a:schemeClr val="accent1">
                          <a:lumMod val="45000"/>
                          <a:lumOff val="55000"/>
                        </a:schemeClr>
                      </a:gs>
                      <a:gs pos="100000">
                        <a:srgbClr val="94BEE4"/>
                      </a:gs>
                    </a:gsLst>
                    <a:lin ang="5400000" scaled="1"/>
                  </a:gradFill>
                  <a:ln w="190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14" name="楕円 13">
                    <a:extLst>
                      <a:ext uri="{FF2B5EF4-FFF2-40B4-BE49-F238E27FC236}">
                        <a16:creationId xmlns:a16="http://schemas.microsoft.com/office/drawing/2014/main" id="{5E1AABA3-D0EF-62E9-5E67-356D48220E42}"/>
                      </a:ext>
                    </a:extLst>
                  </p:cNvPr>
                  <p:cNvSpPr/>
                  <p:nvPr/>
                </p:nvSpPr>
                <p:spPr>
                  <a:xfrm>
                    <a:off x="4926545" y="5444919"/>
                    <a:ext cx="607964" cy="117565"/>
                  </a:xfrm>
                  <a:prstGeom prst="ellipse">
                    <a:avLst/>
                  </a:prstGeom>
                  <a:ln w="190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grpSp>
            <p:sp>
              <p:nvSpPr>
                <p:cNvPr id="24" name="楕円 23">
                  <a:extLst>
                    <a:ext uri="{FF2B5EF4-FFF2-40B4-BE49-F238E27FC236}">
                      <a16:creationId xmlns:a16="http://schemas.microsoft.com/office/drawing/2014/main" id="{861C735E-0E83-3DDD-8F08-05B31AF75426}"/>
                    </a:ext>
                  </a:extLst>
                </p:cNvPr>
                <p:cNvSpPr/>
                <p:nvPr/>
              </p:nvSpPr>
              <p:spPr>
                <a:xfrm rot="21259650">
                  <a:off x="5898802" y="5683903"/>
                  <a:ext cx="482383" cy="94596"/>
                </a:xfrm>
                <a:prstGeom prst="ellipse">
                  <a:avLst/>
                </a:prstGeom>
                <a:solidFill>
                  <a:schemeClr val="accent1">
                    <a:lumMod val="20000"/>
                    <a:lumOff val="80000"/>
                  </a:schemeClr>
                </a:solidFill>
                <a:ln w="19050">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grpSp>
        </p:grpSp>
        <p:sp>
          <p:nvSpPr>
            <p:cNvPr id="37" name="楕円 36">
              <a:extLst>
                <a:ext uri="{FF2B5EF4-FFF2-40B4-BE49-F238E27FC236}">
                  <a16:creationId xmlns:a16="http://schemas.microsoft.com/office/drawing/2014/main" id="{66976F0E-D1C6-2C57-5D69-90687168A98A}"/>
                </a:ext>
              </a:extLst>
            </p:cNvPr>
            <p:cNvSpPr/>
            <p:nvPr/>
          </p:nvSpPr>
          <p:spPr>
            <a:xfrm rot="21259650">
              <a:off x="5976451" y="6077523"/>
              <a:ext cx="342354" cy="116667"/>
            </a:xfrm>
            <a:prstGeom prst="ellipse">
              <a:avLst/>
            </a:prstGeom>
            <a:solidFill>
              <a:schemeClr val="accent1">
                <a:lumMod val="60000"/>
                <a:lumOff val="40000"/>
              </a:schemeClr>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grpSp>
      <p:sp>
        <p:nvSpPr>
          <p:cNvPr id="55" name="テキスト ボックス 54">
            <a:extLst>
              <a:ext uri="{FF2B5EF4-FFF2-40B4-BE49-F238E27FC236}">
                <a16:creationId xmlns:a16="http://schemas.microsoft.com/office/drawing/2014/main" id="{146DFE04-D31C-84A6-1A70-E7A008377BEC}"/>
              </a:ext>
            </a:extLst>
          </p:cNvPr>
          <p:cNvSpPr txBox="1"/>
          <p:nvPr/>
        </p:nvSpPr>
        <p:spPr bwMode="auto">
          <a:xfrm>
            <a:off x="1386428" y="660641"/>
            <a:ext cx="3545626" cy="404377"/>
          </a:xfrm>
          <a:prstGeom prst="rect">
            <a:avLst/>
          </a:prstGeom>
          <a:noFill/>
          <a:ln w="9525">
            <a:noFill/>
            <a:miter lim="800000"/>
            <a:headEnd/>
            <a:tailEnd/>
          </a:ln>
        </p:spPr>
        <p:txBody>
          <a:bodyPr rot="0" vert="horz" wrap="square" lIns="91440" tIns="45720" rIns="91440" bIns="45720" rtlCol="0" anchor="t" anchorCtr="0">
            <a:noAutofit/>
          </a:bodyPr>
          <a:lstStyle/>
          <a:p>
            <a:pPr algn="just"/>
            <a:r>
              <a:rPr kumimoji="1" lang="ja-JP" altLang="en-US" sz="2000" b="1" kern="100">
                <a:solidFill>
                  <a:srgbClr val="0070C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晴耕雨読</a:t>
            </a:r>
            <a:r>
              <a:rPr kumimoji="1" lang="ja-JP" altLang="en-US" sz="1900" b="1" kern="100">
                <a:solidFill>
                  <a:srgbClr val="7030A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900" b="1" kern="100">
                <a:solidFill>
                  <a:srgbClr val="7030A0"/>
                </a:solidFill>
                <a:latin typeface="BIZ UDPゴシック" panose="020B0400000000000000" pitchFamily="50" charset="-128"/>
                <a:ea typeface="BIZ UDPゴシック" panose="020B0400000000000000" pitchFamily="50" charset="-128"/>
                <a:cs typeface="Times New Roman" panose="02020603050405020304" pitchFamily="18" charset="0"/>
              </a:rPr>
              <a:t>学び直しのすゝめ</a:t>
            </a:r>
            <a:r>
              <a:rPr kumimoji="1" lang="ja-JP" altLang="en-US" sz="1900" b="1" kern="100">
                <a:solidFill>
                  <a:srgbClr val="7030A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p>
        </p:txBody>
      </p:sp>
      <p:pic>
        <p:nvPicPr>
          <p:cNvPr id="58" name="図 57" descr="紫の花が咲いている&#10;&#10;AI によって生成されたコンテンツは間違っている可能性があります。">
            <a:extLst>
              <a:ext uri="{FF2B5EF4-FFF2-40B4-BE49-F238E27FC236}">
                <a16:creationId xmlns:a16="http://schemas.microsoft.com/office/drawing/2014/main" id="{BAA6CA62-DE2E-9C48-63EB-8AEE67756A6A}"/>
              </a:ext>
            </a:extLst>
          </p:cNvPr>
          <p:cNvPicPr>
            <a:picLocks noChangeAspect="1"/>
          </p:cNvPicPr>
          <p:nvPr/>
        </p:nvPicPr>
        <p:blipFill>
          <a:blip r:embed="rId6" cstate="print">
            <a:extLst>
              <a:ext uri="{28A0092B-C50C-407E-A947-70E740481C1C}">
                <a14:useLocalDpi xmlns:a14="http://schemas.microsoft.com/office/drawing/2010/main" val="0"/>
              </a:ext>
            </a:extLst>
          </a:blip>
          <a:srcRect l="11447" t="3020" r="6186"/>
          <a:stretch/>
        </p:blipFill>
        <p:spPr>
          <a:xfrm rot="5400000">
            <a:off x="5008210" y="461596"/>
            <a:ext cx="2299255" cy="2294822"/>
          </a:xfrm>
          <a:prstGeom prst="rect">
            <a:avLst/>
          </a:prstGeom>
          <a:ln>
            <a:noFill/>
          </a:ln>
          <a:effectLst>
            <a:softEdge rad="112500"/>
          </a:effectLst>
        </p:spPr>
      </p:pic>
      <p:grpSp>
        <p:nvGrpSpPr>
          <p:cNvPr id="59" name="グループ化 58">
            <a:extLst>
              <a:ext uri="{FF2B5EF4-FFF2-40B4-BE49-F238E27FC236}">
                <a16:creationId xmlns:a16="http://schemas.microsoft.com/office/drawing/2014/main" id="{4BFC340F-F2BB-8BF0-C6AB-652E65965B4F}"/>
              </a:ext>
            </a:extLst>
          </p:cNvPr>
          <p:cNvGrpSpPr/>
          <p:nvPr/>
        </p:nvGrpSpPr>
        <p:grpSpPr>
          <a:xfrm>
            <a:off x="5591746" y="2611962"/>
            <a:ext cx="1661829" cy="859880"/>
            <a:chOff x="188425" y="1518529"/>
            <a:chExt cx="1661829" cy="859880"/>
          </a:xfrm>
        </p:grpSpPr>
        <p:grpSp>
          <p:nvGrpSpPr>
            <p:cNvPr id="60" name="グループ化 59">
              <a:extLst>
                <a:ext uri="{FF2B5EF4-FFF2-40B4-BE49-F238E27FC236}">
                  <a16:creationId xmlns:a16="http://schemas.microsoft.com/office/drawing/2014/main" id="{989CC52C-21E1-7DEE-B7A1-1D2E4431D32B}"/>
                </a:ext>
              </a:extLst>
            </p:cNvPr>
            <p:cNvGrpSpPr/>
            <p:nvPr/>
          </p:nvGrpSpPr>
          <p:grpSpPr>
            <a:xfrm>
              <a:off x="1120355" y="1518529"/>
              <a:ext cx="729899" cy="815838"/>
              <a:chOff x="2798465" y="4612994"/>
              <a:chExt cx="729899" cy="815838"/>
            </a:xfrm>
          </p:grpSpPr>
          <p:grpSp>
            <p:nvGrpSpPr>
              <p:cNvPr id="233" name="グループ化 232">
                <a:extLst>
                  <a:ext uri="{FF2B5EF4-FFF2-40B4-BE49-F238E27FC236}">
                    <a16:creationId xmlns:a16="http://schemas.microsoft.com/office/drawing/2014/main" id="{03897F50-1F4C-2356-7B72-AB143563775D}"/>
                  </a:ext>
                </a:extLst>
              </p:cNvPr>
              <p:cNvGrpSpPr/>
              <p:nvPr/>
            </p:nvGrpSpPr>
            <p:grpSpPr>
              <a:xfrm rot="1714117">
                <a:off x="2798465" y="4612994"/>
                <a:ext cx="729899" cy="727150"/>
                <a:chOff x="6176128" y="1345646"/>
                <a:chExt cx="1577222" cy="1645671"/>
              </a:xfrm>
            </p:grpSpPr>
            <p:sp>
              <p:nvSpPr>
                <p:cNvPr id="246" name="グラフィックス 327" descr="傘 単色塗りつぶし">
                  <a:extLst>
                    <a:ext uri="{FF2B5EF4-FFF2-40B4-BE49-F238E27FC236}">
                      <a16:creationId xmlns:a16="http://schemas.microsoft.com/office/drawing/2014/main" id="{B05A2546-1AD5-F721-5AF5-DE19C3A1ED67}"/>
                    </a:ext>
                  </a:extLst>
                </p:cNvPr>
                <p:cNvSpPr/>
                <p:nvPr/>
              </p:nvSpPr>
              <p:spPr>
                <a:xfrm>
                  <a:off x="6176128" y="1345646"/>
                  <a:ext cx="1577222" cy="1645671"/>
                </a:xfrm>
                <a:custGeom>
                  <a:avLst/>
                  <a:gdLst>
                    <a:gd name="connsiteX0" fmla="*/ 913028 w 1739100"/>
                    <a:gd name="connsiteY0" fmla="*/ 93464 h 1723899"/>
                    <a:gd name="connsiteX1" fmla="*/ 913028 w 1739100"/>
                    <a:gd name="connsiteY1" fmla="*/ 41540 h 1723899"/>
                    <a:gd name="connsiteX2" fmla="*/ 869550 w 1739100"/>
                    <a:gd name="connsiteY2" fmla="*/ 0 h 1723899"/>
                    <a:gd name="connsiteX3" fmla="*/ 826073 w 1739100"/>
                    <a:gd name="connsiteY3" fmla="*/ 41540 h 1723899"/>
                    <a:gd name="connsiteX4" fmla="*/ 826073 w 1739100"/>
                    <a:gd name="connsiteY4" fmla="*/ 93464 h 1723899"/>
                    <a:gd name="connsiteX5" fmla="*/ 0 w 1739100"/>
                    <a:gd name="connsiteY5" fmla="*/ 841180 h 1723899"/>
                    <a:gd name="connsiteX6" fmla="*/ 21739 w 1739100"/>
                    <a:gd name="connsiteY6" fmla="*/ 861950 h 1723899"/>
                    <a:gd name="connsiteX7" fmla="*/ 43478 w 1739100"/>
                    <a:gd name="connsiteY7" fmla="*/ 841180 h 1723899"/>
                    <a:gd name="connsiteX8" fmla="*/ 304343 w 1739100"/>
                    <a:gd name="connsiteY8" fmla="*/ 616865 h 1723899"/>
                    <a:gd name="connsiteX9" fmla="*/ 565208 w 1739100"/>
                    <a:gd name="connsiteY9" fmla="*/ 841180 h 1723899"/>
                    <a:gd name="connsiteX10" fmla="*/ 586947 w 1739100"/>
                    <a:gd name="connsiteY10" fmla="*/ 861950 h 1723899"/>
                    <a:gd name="connsiteX11" fmla="*/ 608685 w 1739100"/>
                    <a:gd name="connsiteY11" fmla="*/ 841180 h 1723899"/>
                    <a:gd name="connsiteX12" fmla="*/ 826073 w 1739100"/>
                    <a:gd name="connsiteY12" fmla="*/ 621019 h 1723899"/>
                    <a:gd name="connsiteX13" fmla="*/ 826073 w 1739100"/>
                    <a:gd name="connsiteY13" fmla="*/ 1464276 h 1723899"/>
                    <a:gd name="connsiteX14" fmla="*/ 804334 w 1739100"/>
                    <a:gd name="connsiteY14" fmla="*/ 1464276 h 1723899"/>
                    <a:gd name="connsiteX15" fmla="*/ 804334 w 1739100"/>
                    <a:gd name="connsiteY15" fmla="*/ 1557741 h 1723899"/>
                    <a:gd name="connsiteX16" fmla="*/ 760857 w 1739100"/>
                    <a:gd name="connsiteY16" fmla="*/ 1599280 h 1723899"/>
                    <a:gd name="connsiteX17" fmla="*/ 717379 w 1739100"/>
                    <a:gd name="connsiteY17" fmla="*/ 1557741 h 1723899"/>
                    <a:gd name="connsiteX18" fmla="*/ 652163 w 1739100"/>
                    <a:gd name="connsiteY18" fmla="*/ 1495431 h 1723899"/>
                    <a:gd name="connsiteX19" fmla="*/ 586947 w 1739100"/>
                    <a:gd name="connsiteY19" fmla="*/ 1557741 h 1723899"/>
                    <a:gd name="connsiteX20" fmla="*/ 760857 w 1739100"/>
                    <a:gd name="connsiteY20" fmla="*/ 1723900 h 1723899"/>
                    <a:gd name="connsiteX21" fmla="*/ 934767 w 1739100"/>
                    <a:gd name="connsiteY21" fmla="*/ 1557741 h 1723899"/>
                    <a:gd name="connsiteX22" fmla="*/ 934767 w 1739100"/>
                    <a:gd name="connsiteY22" fmla="*/ 1464276 h 1723899"/>
                    <a:gd name="connsiteX23" fmla="*/ 913028 w 1739100"/>
                    <a:gd name="connsiteY23" fmla="*/ 1464276 h 1723899"/>
                    <a:gd name="connsiteX24" fmla="*/ 913028 w 1739100"/>
                    <a:gd name="connsiteY24" fmla="*/ 621019 h 1723899"/>
                    <a:gd name="connsiteX25" fmla="*/ 1130416 w 1739100"/>
                    <a:gd name="connsiteY25" fmla="*/ 841180 h 1723899"/>
                    <a:gd name="connsiteX26" fmla="*/ 1152154 w 1739100"/>
                    <a:gd name="connsiteY26" fmla="*/ 861950 h 1723899"/>
                    <a:gd name="connsiteX27" fmla="*/ 1173893 w 1739100"/>
                    <a:gd name="connsiteY27" fmla="*/ 841180 h 1723899"/>
                    <a:gd name="connsiteX28" fmla="*/ 1434758 w 1739100"/>
                    <a:gd name="connsiteY28" fmla="*/ 616865 h 1723899"/>
                    <a:gd name="connsiteX29" fmla="*/ 1695623 w 1739100"/>
                    <a:gd name="connsiteY29" fmla="*/ 841180 h 1723899"/>
                    <a:gd name="connsiteX30" fmla="*/ 1717362 w 1739100"/>
                    <a:gd name="connsiteY30" fmla="*/ 861950 h 1723899"/>
                    <a:gd name="connsiteX31" fmla="*/ 1739101 w 1739100"/>
                    <a:gd name="connsiteY31" fmla="*/ 841180 h 1723899"/>
                    <a:gd name="connsiteX32" fmla="*/ 913028 w 1739100"/>
                    <a:gd name="connsiteY32" fmla="*/ 93464 h 17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39100" h="1723899">
                      <a:moveTo>
                        <a:pt x="913028" y="93464"/>
                      </a:moveTo>
                      <a:lnTo>
                        <a:pt x="913028" y="41540"/>
                      </a:lnTo>
                      <a:cubicBezTo>
                        <a:pt x="913028" y="18693"/>
                        <a:pt x="893463" y="0"/>
                        <a:pt x="869550" y="0"/>
                      </a:cubicBezTo>
                      <a:cubicBezTo>
                        <a:pt x="845638" y="0"/>
                        <a:pt x="826073" y="18693"/>
                        <a:pt x="826073" y="41540"/>
                      </a:cubicBezTo>
                      <a:lnTo>
                        <a:pt x="826073" y="93464"/>
                      </a:lnTo>
                      <a:cubicBezTo>
                        <a:pt x="365211" y="114234"/>
                        <a:pt x="0" y="440321"/>
                        <a:pt x="0" y="841180"/>
                      </a:cubicBezTo>
                      <a:cubicBezTo>
                        <a:pt x="0" y="853642"/>
                        <a:pt x="8695" y="861950"/>
                        <a:pt x="21739" y="861950"/>
                      </a:cubicBezTo>
                      <a:cubicBezTo>
                        <a:pt x="34782" y="861950"/>
                        <a:pt x="43478" y="853642"/>
                        <a:pt x="43478" y="841180"/>
                      </a:cubicBezTo>
                      <a:cubicBezTo>
                        <a:pt x="43478" y="716561"/>
                        <a:pt x="160867" y="616865"/>
                        <a:pt x="304343" y="616865"/>
                      </a:cubicBezTo>
                      <a:cubicBezTo>
                        <a:pt x="447818" y="616865"/>
                        <a:pt x="565208" y="716561"/>
                        <a:pt x="565208" y="841180"/>
                      </a:cubicBezTo>
                      <a:cubicBezTo>
                        <a:pt x="565208" y="853642"/>
                        <a:pt x="573903" y="861950"/>
                        <a:pt x="586947" y="861950"/>
                      </a:cubicBezTo>
                      <a:cubicBezTo>
                        <a:pt x="599990" y="861950"/>
                        <a:pt x="608685" y="853642"/>
                        <a:pt x="608685" y="841180"/>
                      </a:cubicBezTo>
                      <a:cubicBezTo>
                        <a:pt x="608685" y="731100"/>
                        <a:pt x="702162" y="637635"/>
                        <a:pt x="826073" y="621019"/>
                      </a:cubicBezTo>
                      <a:lnTo>
                        <a:pt x="826073" y="1464276"/>
                      </a:lnTo>
                      <a:lnTo>
                        <a:pt x="804334" y="1464276"/>
                      </a:lnTo>
                      <a:lnTo>
                        <a:pt x="804334" y="1557741"/>
                      </a:lnTo>
                      <a:cubicBezTo>
                        <a:pt x="804334" y="1580588"/>
                        <a:pt x="784769" y="1599280"/>
                        <a:pt x="760857" y="1599280"/>
                      </a:cubicBezTo>
                      <a:cubicBezTo>
                        <a:pt x="736944" y="1599280"/>
                        <a:pt x="717379" y="1580588"/>
                        <a:pt x="717379" y="1557741"/>
                      </a:cubicBezTo>
                      <a:cubicBezTo>
                        <a:pt x="717379" y="1522432"/>
                        <a:pt x="689119" y="1495431"/>
                        <a:pt x="652163" y="1495431"/>
                      </a:cubicBezTo>
                      <a:cubicBezTo>
                        <a:pt x="615207" y="1495431"/>
                        <a:pt x="586947" y="1522432"/>
                        <a:pt x="586947" y="1557741"/>
                      </a:cubicBezTo>
                      <a:cubicBezTo>
                        <a:pt x="586947" y="1649128"/>
                        <a:pt x="665206" y="1723900"/>
                        <a:pt x="760857" y="1723900"/>
                      </a:cubicBezTo>
                      <a:cubicBezTo>
                        <a:pt x="856507" y="1723900"/>
                        <a:pt x="934767" y="1649128"/>
                        <a:pt x="934767" y="1557741"/>
                      </a:cubicBezTo>
                      <a:lnTo>
                        <a:pt x="934767" y="1464276"/>
                      </a:lnTo>
                      <a:lnTo>
                        <a:pt x="913028" y="1464276"/>
                      </a:lnTo>
                      <a:lnTo>
                        <a:pt x="913028" y="621019"/>
                      </a:lnTo>
                      <a:cubicBezTo>
                        <a:pt x="1036939" y="639712"/>
                        <a:pt x="1130416" y="731100"/>
                        <a:pt x="1130416" y="841180"/>
                      </a:cubicBezTo>
                      <a:cubicBezTo>
                        <a:pt x="1130416" y="853642"/>
                        <a:pt x="1139111" y="861950"/>
                        <a:pt x="1152154" y="861950"/>
                      </a:cubicBezTo>
                      <a:cubicBezTo>
                        <a:pt x="1165198" y="861950"/>
                        <a:pt x="1173893" y="853642"/>
                        <a:pt x="1173893" y="841180"/>
                      </a:cubicBezTo>
                      <a:cubicBezTo>
                        <a:pt x="1173893" y="716561"/>
                        <a:pt x="1291282" y="616865"/>
                        <a:pt x="1434758" y="616865"/>
                      </a:cubicBezTo>
                      <a:cubicBezTo>
                        <a:pt x="1578234" y="616865"/>
                        <a:pt x="1695623" y="716561"/>
                        <a:pt x="1695623" y="841180"/>
                      </a:cubicBezTo>
                      <a:cubicBezTo>
                        <a:pt x="1695623" y="853642"/>
                        <a:pt x="1704319" y="861950"/>
                        <a:pt x="1717362" y="861950"/>
                      </a:cubicBezTo>
                      <a:cubicBezTo>
                        <a:pt x="1730405" y="861950"/>
                        <a:pt x="1739101" y="853642"/>
                        <a:pt x="1739101" y="841180"/>
                      </a:cubicBezTo>
                      <a:cubicBezTo>
                        <a:pt x="1739101" y="440321"/>
                        <a:pt x="1373890" y="114234"/>
                        <a:pt x="913028" y="93464"/>
                      </a:cubicBezTo>
                      <a:close/>
                    </a:path>
                  </a:pathLst>
                </a:custGeom>
                <a:pattFill prst="pct90">
                  <a:fgClr>
                    <a:srgbClr val="CC00FF"/>
                  </a:fgClr>
                  <a:bgClr>
                    <a:schemeClr val="bg1"/>
                  </a:bgClr>
                </a:pattFill>
                <a:ln w="21729" cap="flat">
                  <a:solidFill>
                    <a:schemeClr val="bg1">
                      <a:lumMod val="95000"/>
                    </a:schemeClr>
                  </a:solidFill>
                  <a:prstDash val="solid"/>
                  <a:miter/>
                </a:ln>
              </p:spPr>
              <p:txBody>
                <a:bodyPr rtlCol="0" anchor="ctr"/>
                <a:lstStyle/>
                <a:p>
                  <a:endParaRPr lang="ja-JP" altLang="en-US"/>
                </a:p>
              </p:txBody>
            </p:sp>
            <p:sp>
              <p:nvSpPr>
                <p:cNvPr id="247" name="正方形/長方形 246">
                  <a:extLst>
                    <a:ext uri="{FF2B5EF4-FFF2-40B4-BE49-F238E27FC236}">
                      <a16:creationId xmlns:a16="http://schemas.microsoft.com/office/drawing/2014/main" id="{46DF3FE2-0396-7240-E4AF-FE3C5868D7D0}"/>
                    </a:ext>
                  </a:extLst>
                </p:cNvPr>
                <p:cNvSpPr/>
                <p:nvPr/>
              </p:nvSpPr>
              <p:spPr>
                <a:xfrm>
                  <a:off x="6928642" y="1952432"/>
                  <a:ext cx="70967" cy="785112"/>
                </a:xfrm>
                <a:prstGeom prst="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涙形 247">
                  <a:extLst>
                    <a:ext uri="{FF2B5EF4-FFF2-40B4-BE49-F238E27FC236}">
                      <a16:creationId xmlns:a16="http://schemas.microsoft.com/office/drawing/2014/main" id="{B1954364-23C0-0F16-1E8A-4565B503E10C}"/>
                    </a:ext>
                  </a:extLst>
                </p:cNvPr>
                <p:cNvSpPr/>
                <p:nvPr/>
              </p:nvSpPr>
              <p:spPr>
                <a:xfrm rot="19067721">
                  <a:off x="6916790" y="1784224"/>
                  <a:ext cx="104775" cy="89363"/>
                </a:xfrm>
                <a:prstGeom prst="teardrop">
                  <a:avLst/>
                </a:prstGeom>
                <a:ln>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49" name="涙形 248">
                  <a:extLst>
                    <a:ext uri="{FF2B5EF4-FFF2-40B4-BE49-F238E27FC236}">
                      <a16:creationId xmlns:a16="http://schemas.microsoft.com/office/drawing/2014/main" id="{7C9A2C32-8681-3C45-0EFF-7883745945F0}"/>
                    </a:ext>
                  </a:extLst>
                </p:cNvPr>
                <p:cNvSpPr/>
                <p:nvPr/>
              </p:nvSpPr>
              <p:spPr>
                <a:xfrm rot="19067721">
                  <a:off x="6700532" y="1852515"/>
                  <a:ext cx="104775" cy="89363"/>
                </a:xfrm>
                <a:prstGeom prst="teardrop">
                  <a:avLst/>
                </a:prstGeom>
                <a:ln>
                  <a:solidFill>
                    <a:schemeClr val="bg1">
                      <a:lumMod val="9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50" name="涙形 249">
                  <a:extLst>
                    <a:ext uri="{FF2B5EF4-FFF2-40B4-BE49-F238E27FC236}">
                      <a16:creationId xmlns:a16="http://schemas.microsoft.com/office/drawing/2014/main" id="{8CDAE1A3-5F76-C0A0-2509-8E2187A39EF7}"/>
                    </a:ext>
                  </a:extLst>
                </p:cNvPr>
                <p:cNvSpPr/>
                <p:nvPr/>
              </p:nvSpPr>
              <p:spPr>
                <a:xfrm rot="19067721">
                  <a:off x="6487517" y="1793258"/>
                  <a:ext cx="104775" cy="89363"/>
                </a:xfrm>
                <a:prstGeom prst="teardrop">
                  <a:avLst/>
                </a:prstGeom>
                <a:ln>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51" name="涙形 250">
                  <a:extLst>
                    <a:ext uri="{FF2B5EF4-FFF2-40B4-BE49-F238E27FC236}">
                      <a16:creationId xmlns:a16="http://schemas.microsoft.com/office/drawing/2014/main" id="{9BE1012C-895C-F3E8-1BA1-56D26B2DF17C}"/>
                    </a:ext>
                  </a:extLst>
                </p:cNvPr>
                <p:cNvSpPr/>
                <p:nvPr/>
              </p:nvSpPr>
              <p:spPr>
                <a:xfrm rot="19067721">
                  <a:off x="7133530" y="1840205"/>
                  <a:ext cx="104775" cy="89363"/>
                </a:xfrm>
                <a:prstGeom prst="teardrop">
                  <a:avLst/>
                </a:prstGeom>
                <a:ln>
                  <a:solidFill>
                    <a:schemeClr val="bg1">
                      <a:lumMod val="9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52" name="涙形 251">
                  <a:extLst>
                    <a:ext uri="{FF2B5EF4-FFF2-40B4-BE49-F238E27FC236}">
                      <a16:creationId xmlns:a16="http://schemas.microsoft.com/office/drawing/2014/main" id="{7359A14D-F30A-6B75-0902-7D088FF9B148}"/>
                    </a:ext>
                  </a:extLst>
                </p:cNvPr>
                <p:cNvSpPr/>
                <p:nvPr/>
              </p:nvSpPr>
              <p:spPr>
                <a:xfrm rot="19067721">
                  <a:off x="6324711" y="1786165"/>
                  <a:ext cx="104775" cy="89363"/>
                </a:xfrm>
                <a:prstGeom prst="teardrop">
                  <a:avLst/>
                </a:prstGeom>
                <a:ln>
                  <a:solidFill>
                    <a:schemeClr val="bg1">
                      <a:lumMod val="9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53" name="涙形 252">
                  <a:extLst>
                    <a:ext uri="{FF2B5EF4-FFF2-40B4-BE49-F238E27FC236}">
                      <a16:creationId xmlns:a16="http://schemas.microsoft.com/office/drawing/2014/main" id="{37C0355E-1428-2388-7777-9E7CEB45DB79}"/>
                    </a:ext>
                  </a:extLst>
                </p:cNvPr>
                <p:cNvSpPr/>
                <p:nvPr/>
              </p:nvSpPr>
              <p:spPr>
                <a:xfrm rot="19067721">
                  <a:off x="7347287" y="1810594"/>
                  <a:ext cx="104775" cy="89363"/>
                </a:xfrm>
                <a:prstGeom prst="teardrop">
                  <a:avLst/>
                </a:prstGeom>
                <a:ln>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54" name="涙形 253">
                  <a:extLst>
                    <a:ext uri="{FF2B5EF4-FFF2-40B4-BE49-F238E27FC236}">
                      <a16:creationId xmlns:a16="http://schemas.microsoft.com/office/drawing/2014/main" id="{FB836E13-907E-0202-3930-025556CFFB04}"/>
                    </a:ext>
                  </a:extLst>
                </p:cNvPr>
                <p:cNvSpPr/>
                <p:nvPr/>
              </p:nvSpPr>
              <p:spPr>
                <a:xfrm rot="19067721">
                  <a:off x="7523500" y="1816518"/>
                  <a:ext cx="104775" cy="89363"/>
                </a:xfrm>
                <a:prstGeom prst="teardrop">
                  <a:avLst/>
                </a:prstGeom>
                <a:ln>
                  <a:solidFill>
                    <a:schemeClr val="bg1">
                      <a:lumMod val="9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grpSp>
          <p:grpSp>
            <p:nvGrpSpPr>
              <p:cNvPr id="234" name="グループ化 233">
                <a:extLst>
                  <a:ext uri="{FF2B5EF4-FFF2-40B4-BE49-F238E27FC236}">
                    <a16:creationId xmlns:a16="http://schemas.microsoft.com/office/drawing/2014/main" id="{0FEF1CFB-05BC-1485-0A70-478DCBE3306F}"/>
                  </a:ext>
                </a:extLst>
              </p:cNvPr>
              <p:cNvGrpSpPr/>
              <p:nvPr/>
            </p:nvGrpSpPr>
            <p:grpSpPr>
              <a:xfrm>
                <a:off x="3129103" y="4947819"/>
                <a:ext cx="176212" cy="481013"/>
                <a:chOff x="9618394" y="3387651"/>
                <a:chExt cx="688132" cy="2215670"/>
              </a:xfrm>
            </p:grpSpPr>
            <p:sp>
              <p:nvSpPr>
                <p:cNvPr id="235" name="フリーフォーム: 図形 234">
                  <a:extLst>
                    <a:ext uri="{FF2B5EF4-FFF2-40B4-BE49-F238E27FC236}">
                      <a16:creationId xmlns:a16="http://schemas.microsoft.com/office/drawing/2014/main" id="{7FC4A234-3965-F427-B958-B1F33BD4AA37}"/>
                    </a:ext>
                  </a:extLst>
                </p:cNvPr>
                <p:cNvSpPr/>
                <p:nvPr/>
              </p:nvSpPr>
              <p:spPr>
                <a:xfrm rot="5076702">
                  <a:off x="9547498" y="3679031"/>
                  <a:ext cx="768301" cy="185541"/>
                </a:xfrm>
                <a:custGeom>
                  <a:avLst/>
                  <a:gdLst>
                    <a:gd name="connsiteX0" fmla="*/ 277358 w 554716"/>
                    <a:gd name="connsiteY0" fmla="*/ 142482 h 161532"/>
                    <a:gd name="connsiteX1" fmla="*/ 19050 w 554716"/>
                    <a:gd name="connsiteY1" fmla="*/ 66444 h 161532"/>
                    <a:gd name="connsiteX2" fmla="*/ 80543 w 554716"/>
                    <a:gd name="connsiteY2" fmla="*/ 18514 h 161532"/>
                    <a:gd name="connsiteX3" fmla="*/ 86265 w 554716"/>
                    <a:gd name="connsiteY3" fmla="*/ 6320 h 161532"/>
                    <a:gd name="connsiteX4" fmla="*/ 74124 w 554716"/>
                    <a:gd name="connsiteY4" fmla="*/ 579 h 161532"/>
                    <a:gd name="connsiteX5" fmla="*/ 0 w 554716"/>
                    <a:gd name="connsiteY5" fmla="*/ 66444 h 161532"/>
                    <a:gd name="connsiteX6" fmla="*/ 277358 w 554716"/>
                    <a:gd name="connsiteY6" fmla="*/ 161532 h 161532"/>
                    <a:gd name="connsiteX7" fmla="*/ 554717 w 554716"/>
                    <a:gd name="connsiteY7" fmla="*/ 66425 h 161532"/>
                    <a:gd name="connsiteX8" fmla="*/ 480593 w 554716"/>
                    <a:gd name="connsiteY8" fmla="*/ 550 h 161532"/>
                    <a:gd name="connsiteX9" fmla="*/ 468433 w 554716"/>
                    <a:gd name="connsiteY9" fmla="*/ 6344 h 161532"/>
                    <a:gd name="connsiteX10" fmla="*/ 474174 w 554716"/>
                    <a:gd name="connsiteY10" fmla="*/ 18486 h 161532"/>
                    <a:gd name="connsiteX11" fmla="*/ 535667 w 554716"/>
                    <a:gd name="connsiteY11" fmla="*/ 66425 h 161532"/>
                    <a:gd name="connsiteX12" fmla="*/ 277358 w 554716"/>
                    <a:gd name="connsiteY12" fmla="*/ 142482 h 1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4716" h="161532">
                      <a:moveTo>
                        <a:pt x="277358" y="142482"/>
                      </a:moveTo>
                      <a:cubicBezTo>
                        <a:pt x="125130" y="142482"/>
                        <a:pt x="19050" y="102411"/>
                        <a:pt x="19050" y="66444"/>
                      </a:cubicBezTo>
                      <a:cubicBezTo>
                        <a:pt x="19050" y="50004"/>
                        <a:pt x="41462" y="32535"/>
                        <a:pt x="80543" y="18514"/>
                      </a:cubicBezTo>
                      <a:cubicBezTo>
                        <a:pt x="85491" y="16727"/>
                        <a:pt x="88053" y="11267"/>
                        <a:pt x="86265" y="6320"/>
                      </a:cubicBezTo>
                      <a:cubicBezTo>
                        <a:pt x="84485" y="1393"/>
                        <a:pt x="79061" y="-1172"/>
                        <a:pt x="74124" y="579"/>
                      </a:cubicBezTo>
                      <a:cubicBezTo>
                        <a:pt x="25632" y="17972"/>
                        <a:pt x="0" y="40746"/>
                        <a:pt x="0" y="66444"/>
                      </a:cubicBezTo>
                      <a:cubicBezTo>
                        <a:pt x="0" y="128204"/>
                        <a:pt x="142875" y="161532"/>
                        <a:pt x="277358" y="161532"/>
                      </a:cubicBezTo>
                      <a:cubicBezTo>
                        <a:pt x="411842" y="161532"/>
                        <a:pt x="554717" y="128195"/>
                        <a:pt x="554717" y="66425"/>
                      </a:cubicBezTo>
                      <a:cubicBezTo>
                        <a:pt x="554717" y="40708"/>
                        <a:pt x="529085" y="17924"/>
                        <a:pt x="480593" y="550"/>
                      </a:cubicBezTo>
                      <a:cubicBezTo>
                        <a:pt x="475636" y="-1208"/>
                        <a:pt x="470191" y="1387"/>
                        <a:pt x="468433" y="6344"/>
                      </a:cubicBezTo>
                      <a:cubicBezTo>
                        <a:pt x="466682" y="11281"/>
                        <a:pt x="469246" y="16706"/>
                        <a:pt x="474174" y="18486"/>
                      </a:cubicBezTo>
                      <a:cubicBezTo>
                        <a:pt x="513226" y="32497"/>
                        <a:pt x="535667" y="49966"/>
                        <a:pt x="535667" y="66425"/>
                      </a:cubicBezTo>
                      <a:cubicBezTo>
                        <a:pt x="535667" y="102392"/>
                        <a:pt x="429587" y="142482"/>
                        <a:pt x="277358" y="142482"/>
                      </a:cubicBezTo>
                      <a:close/>
                    </a:path>
                  </a:pathLst>
                </a:custGeom>
                <a:solidFill>
                  <a:srgbClr val="FF0000"/>
                </a:solidFill>
                <a:ln w="9525" cap="flat">
                  <a:noFill/>
                  <a:prstDash val="solid"/>
                  <a:miter/>
                </a:ln>
              </p:spPr>
              <p:txBody>
                <a:bodyPr rtlCol="0" anchor="ctr"/>
                <a:lstStyle/>
                <a:p>
                  <a:endParaRPr lang="ja-JP" altLang="en-US"/>
                </a:p>
              </p:txBody>
            </p:sp>
            <p:sp>
              <p:nvSpPr>
                <p:cNvPr id="236" name="グラフィックス 444" descr="天使の顔 (塗りつぶしなし) 単色塗りつぶし">
                  <a:extLst>
                    <a:ext uri="{FF2B5EF4-FFF2-40B4-BE49-F238E27FC236}">
                      <a16:creationId xmlns:a16="http://schemas.microsoft.com/office/drawing/2014/main" id="{C7E7C6DF-1C1A-DEA3-F3A8-FA402D73055B}"/>
                    </a:ext>
                  </a:extLst>
                </p:cNvPr>
                <p:cNvSpPr/>
                <p:nvPr/>
              </p:nvSpPr>
              <p:spPr>
                <a:xfrm rot="5741942">
                  <a:off x="9536397" y="3992202"/>
                  <a:ext cx="849337" cy="78282"/>
                </a:xfrm>
                <a:custGeom>
                  <a:avLst/>
                  <a:gdLst>
                    <a:gd name="connsiteX0" fmla="*/ 378193 w 385678"/>
                    <a:gd name="connsiteY0" fmla="*/ 3915 h 123809"/>
                    <a:gd name="connsiteX1" fmla="*/ 351523 w 385678"/>
                    <a:gd name="connsiteY1" fmla="*/ 7440 h 123809"/>
                    <a:gd name="connsiteX2" fmla="*/ 71064 w 385678"/>
                    <a:gd name="connsiteY2" fmla="*/ 44354 h 123809"/>
                    <a:gd name="connsiteX3" fmla="*/ 34150 w 385678"/>
                    <a:gd name="connsiteY3" fmla="*/ 7440 h 123809"/>
                    <a:gd name="connsiteX4" fmla="*/ 7432 w 385678"/>
                    <a:gd name="connsiteY4" fmla="*/ 3963 h 123809"/>
                    <a:gd name="connsiteX5" fmla="*/ 3955 w 385678"/>
                    <a:gd name="connsiteY5" fmla="*/ 30681 h 123809"/>
                    <a:gd name="connsiteX6" fmla="*/ 337845 w 385678"/>
                    <a:gd name="connsiteY6" fmla="*/ 74553 h 123809"/>
                    <a:gd name="connsiteX7" fmla="*/ 381717 w 385678"/>
                    <a:gd name="connsiteY7" fmla="*/ 30681 h 123809"/>
                    <a:gd name="connsiteX8" fmla="*/ 378255 w 385678"/>
                    <a:gd name="connsiteY8" fmla="*/ 3963 h 123809"/>
                    <a:gd name="connsiteX9" fmla="*/ 378193 w 385678"/>
                    <a:gd name="connsiteY9" fmla="*/ 3915 h 12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78" h="123809">
                      <a:moveTo>
                        <a:pt x="378193" y="3915"/>
                      </a:moveTo>
                      <a:cubicBezTo>
                        <a:pt x="369851" y="-2461"/>
                        <a:pt x="357923" y="-884"/>
                        <a:pt x="351523" y="7440"/>
                      </a:cubicBezTo>
                      <a:cubicBezTo>
                        <a:pt x="284270" y="95080"/>
                        <a:pt x="158703" y="111607"/>
                        <a:pt x="71064" y="44354"/>
                      </a:cubicBezTo>
                      <a:cubicBezTo>
                        <a:pt x="57199" y="33714"/>
                        <a:pt x="44789" y="21304"/>
                        <a:pt x="34150" y="7440"/>
                      </a:cubicBezTo>
                      <a:cubicBezTo>
                        <a:pt x="27732" y="-898"/>
                        <a:pt x="15770" y="-2455"/>
                        <a:pt x="7432" y="3963"/>
                      </a:cubicBezTo>
                      <a:cubicBezTo>
                        <a:pt x="-906" y="10381"/>
                        <a:pt x="-2462" y="22343"/>
                        <a:pt x="3955" y="30681"/>
                      </a:cubicBezTo>
                      <a:cubicBezTo>
                        <a:pt x="84042" y="134997"/>
                        <a:pt x="233529" y="154639"/>
                        <a:pt x="337845" y="74553"/>
                      </a:cubicBezTo>
                      <a:cubicBezTo>
                        <a:pt x="354320" y="61905"/>
                        <a:pt x="369069" y="47155"/>
                        <a:pt x="381717" y="30681"/>
                      </a:cubicBezTo>
                      <a:cubicBezTo>
                        <a:pt x="388139" y="22347"/>
                        <a:pt x="386589" y="10385"/>
                        <a:pt x="378255" y="3963"/>
                      </a:cubicBezTo>
                      <a:cubicBezTo>
                        <a:pt x="378235" y="3947"/>
                        <a:pt x="378214" y="3932"/>
                        <a:pt x="378193" y="3915"/>
                      </a:cubicBezTo>
                      <a:close/>
                    </a:path>
                  </a:pathLst>
                </a:custGeom>
                <a:solidFill>
                  <a:srgbClr val="FF0000"/>
                </a:solidFill>
                <a:ln w="9525" cap="flat">
                  <a:noFill/>
                  <a:prstDash val="solid"/>
                  <a:miter/>
                </a:ln>
              </p:spPr>
              <p:txBody>
                <a:bodyPr rtlCol="0" anchor="ctr"/>
                <a:lstStyle/>
                <a:p>
                  <a:endParaRPr lang="ja-JP" altLang="en-US"/>
                </a:p>
              </p:txBody>
            </p:sp>
            <p:sp>
              <p:nvSpPr>
                <p:cNvPr id="237" name="台形 434">
                  <a:extLst>
                    <a:ext uri="{FF2B5EF4-FFF2-40B4-BE49-F238E27FC236}">
                      <a16:creationId xmlns:a16="http://schemas.microsoft.com/office/drawing/2014/main" id="{378394AA-39EC-ABCE-10DB-0EB739D99AD4}"/>
                    </a:ext>
                  </a:extLst>
                </p:cNvPr>
                <p:cNvSpPr/>
                <p:nvPr/>
              </p:nvSpPr>
              <p:spPr>
                <a:xfrm>
                  <a:off x="9650082" y="4657667"/>
                  <a:ext cx="621971" cy="890778"/>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00752"/>
                    <a:gd name="connsiteY0" fmla="*/ 1066027 h 1216152"/>
                    <a:gd name="connsiteX1" fmla="*/ 214952 w 900752"/>
                    <a:gd name="connsiteY1" fmla="*/ 0 h 1216152"/>
                    <a:gd name="connsiteX2" fmla="*/ 672152 w 900752"/>
                    <a:gd name="connsiteY2" fmla="*/ 0 h 1216152"/>
                    <a:gd name="connsiteX3" fmla="*/ 900752 w 900752"/>
                    <a:gd name="connsiteY3" fmla="*/ 1216152 h 1216152"/>
                    <a:gd name="connsiteX4" fmla="*/ 0 w 900752"/>
                    <a:gd name="connsiteY4" fmla="*/ 1066027 h 1216152"/>
                    <a:gd name="connsiteX0" fmla="*/ 0 w 900752"/>
                    <a:gd name="connsiteY0" fmla="*/ 1066027 h 1216152"/>
                    <a:gd name="connsiteX1" fmla="*/ 214952 w 900752"/>
                    <a:gd name="connsiteY1" fmla="*/ 0 h 1216152"/>
                    <a:gd name="connsiteX2" fmla="*/ 672152 w 900752"/>
                    <a:gd name="connsiteY2" fmla="*/ 0 h 1216152"/>
                    <a:gd name="connsiteX3" fmla="*/ 900752 w 900752"/>
                    <a:gd name="connsiteY3" fmla="*/ 1216152 h 1216152"/>
                    <a:gd name="connsiteX4" fmla="*/ 0 w 900752"/>
                    <a:gd name="connsiteY4" fmla="*/ 1066027 h 1216152"/>
                    <a:gd name="connsiteX0" fmla="*/ 16573 w 917325"/>
                    <a:gd name="connsiteY0" fmla="*/ 1066027 h 1216152"/>
                    <a:gd name="connsiteX1" fmla="*/ 231525 w 917325"/>
                    <a:gd name="connsiteY1" fmla="*/ 0 h 1216152"/>
                    <a:gd name="connsiteX2" fmla="*/ 688725 w 917325"/>
                    <a:gd name="connsiteY2" fmla="*/ 0 h 1216152"/>
                    <a:gd name="connsiteX3" fmla="*/ 917325 w 917325"/>
                    <a:gd name="connsiteY3" fmla="*/ 1216152 h 1216152"/>
                    <a:gd name="connsiteX4" fmla="*/ 16573 w 917325"/>
                    <a:gd name="connsiteY4" fmla="*/ 1066027 h 1216152"/>
                    <a:gd name="connsiteX0" fmla="*/ 16573 w 930972"/>
                    <a:gd name="connsiteY0" fmla="*/ 1066027 h 1066027"/>
                    <a:gd name="connsiteX1" fmla="*/ 231525 w 930972"/>
                    <a:gd name="connsiteY1" fmla="*/ 0 h 1066027"/>
                    <a:gd name="connsiteX2" fmla="*/ 688725 w 930972"/>
                    <a:gd name="connsiteY2" fmla="*/ 0 h 1066027"/>
                    <a:gd name="connsiteX3" fmla="*/ 930972 w 930972"/>
                    <a:gd name="connsiteY3" fmla="*/ 1052379 h 1066027"/>
                    <a:gd name="connsiteX4" fmla="*/ 16573 w 930972"/>
                    <a:gd name="connsiteY4" fmla="*/ 1066027 h 1066027"/>
                    <a:gd name="connsiteX0" fmla="*/ 16573 w 930972"/>
                    <a:gd name="connsiteY0" fmla="*/ 1066027 h 1115328"/>
                    <a:gd name="connsiteX1" fmla="*/ 231525 w 930972"/>
                    <a:gd name="connsiteY1" fmla="*/ 0 h 1115328"/>
                    <a:gd name="connsiteX2" fmla="*/ 688725 w 930972"/>
                    <a:gd name="connsiteY2" fmla="*/ 0 h 1115328"/>
                    <a:gd name="connsiteX3" fmla="*/ 930972 w 930972"/>
                    <a:gd name="connsiteY3" fmla="*/ 1052379 h 1115328"/>
                    <a:gd name="connsiteX4" fmla="*/ 16573 w 930972"/>
                    <a:gd name="connsiteY4" fmla="*/ 1066027 h 1115328"/>
                    <a:gd name="connsiteX0" fmla="*/ 16573 w 930972"/>
                    <a:gd name="connsiteY0" fmla="*/ 1066027 h 1115328"/>
                    <a:gd name="connsiteX1" fmla="*/ 231525 w 930972"/>
                    <a:gd name="connsiteY1" fmla="*/ 0 h 1115328"/>
                    <a:gd name="connsiteX2" fmla="*/ 688725 w 930972"/>
                    <a:gd name="connsiteY2" fmla="*/ 0 h 1115328"/>
                    <a:gd name="connsiteX3" fmla="*/ 930972 w 930972"/>
                    <a:gd name="connsiteY3" fmla="*/ 1052379 h 1115328"/>
                    <a:gd name="connsiteX4" fmla="*/ 16573 w 930972"/>
                    <a:gd name="connsiteY4" fmla="*/ 1066027 h 1115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72" h="1115328">
                      <a:moveTo>
                        <a:pt x="16573" y="1066027"/>
                      </a:moveTo>
                      <a:cubicBezTo>
                        <a:pt x="-61901" y="969993"/>
                        <a:pt x="159874" y="355342"/>
                        <a:pt x="231525" y="0"/>
                      </a:cubicBezTo>
                      <a:lnTo>
                        <a:pt x="688725" y="0"/>
                      </a:lnTo>
                      <a:cubicBezTo>
                        <a:pt x="769474" y="350793"/>
                        <a:pt x="809280" y="728882"/>
                        <a:pt x="930972" y="1052379"/>
                      </a:cubicBezTo>
                      <a:cubicBezTo>
                        <a:pt x="603425" y="1234349"/>
                        <a:pt x="385063" y="952296"/>
                        <a:pt x="16573" y="1066027"/>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8" name="台形 434">
                  <a:extLst>
                    <a:ext uri="{FF2B5EF4-FFF2-40B4-BE49-F238E27FC236}">
                      <a16:creationId xmlns:a16="http://schemas.microsoft.com/office/drawing/2014/main" id="{C96B61A9-DBB8-F444-BAD3-41527D77C2BF}"/>
                    </a:ext>
                  </a:extLst>
                </p:cNvPr>
                <p:cNvSpPr/>
                <p:nvPr/>
              </p:nvSpPr>
              <p:spPr>
                <a:xfrm flipH="1">
                  <a:off x="9859404" y="4666569"/>
                  <a:ext cx="355010" cy="936752"/>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00752"/>
                    <a:gd name="connsiteY0" fmla="*/ 1066027 h 1216152"/>
                    <a:gd name="connsiteX1" fmla="*/ 214952 w 900752"/>
                    <a:gd name="connsiteY1" fmla="*/ 0 h 1216152"/>
                    <a:gd name="connsiteX2" fmla="*/ 672152 w 900752"/>
                    <a:gd name="connsiteY2" fmla="*/ 0 h 1216152"/>
                    <a:gd name="connsiteX3" fmla="*/ 900752 w 900752"/>
                    <a:gd name="connsiteY3" fmla="*/ 1216152 h 1216152"/>
                    <a:gd name="connsiteX4" fmla="*/ 0 w 900752"/>
                    <a:gd name="connsiteY4" fmla="*/ 1066027 h 1216152"/>
                    <a:gd name="connsiteX0" fmla="*/ 0 w 900752"/>
                    <a:gd name="connsiteY0" fmla="*/ 1066027 h 1216152"/>
                    <a:gd name="connsiteX1" fmla="*/ 214952 w 900752"/>
                    <a:gd name="connsiteY1" fmla="*/ 0 h 1216152"/>
                    <a:gd name="connsiteX2" fmla="*/ 672152 w 900752"/>
                    <a:gd name="connsiteY2" fmla="*/ 0 h 1216152"/>
                    <a:gd name="connsiteX3" fmla="*/ 900752 w 900752"/>
                    <a:gd name="connsiteY3" fmla="*/ 1216152 h 1216152"/>
                    <a:gd name="connsiteX4" fmla="*/ 0 w 900752"/>
                    <a:gd name="connsiteY4" fmla="*/ 1066027 h 1216152"/>
                    <a:gd name="connsiteX0" fmla="*/ 16573 w 917325"/>
                    <a:gd name="connsiteY0" fmla="*/ 1066027 h 1216152"/>
                    <a:gd name="connsiteX1" fmla="*/ 231525 w 917325"/>
                    <a:gd name="connsiteY1" fmla="*/ 0 h 1216152"/>
                    <a:gd name="connsiteX2" fmla="*/ 688725 w 917325"/>
                    <a:gd name="connsiteY2" fmla="*/ 0 h 1216152"/>
                    <a:gd name="connsiteX3" fmla="*/ 917325 w 917325"/>
                    <a:gd name="connsiteY3" fmla="*/ 1216152 h 1216152"/>
                    <a:gd name="connsiteX4" fmla="*/ 16573 w 917325"/>
                    <a:gd name="connsiteY4" fmla="*/ 1066027 h 1216152"/>
                    <a:gd name="connsiteX0" fmla="*/ 16573 w 930972"/>
                    <a:gd name="connsiteY0" fmla="*/ 1066027 h 1066027"/>
                    <a:gd name="connsiteX1" fmla="*/ 231525 w 930972"/>
                    <a:gd name="connsiteY1" fmla="*/ 0 h 1066027"/>
                    <a:gd name="connsiteX2" fmla="*/ 688725 w 930972"/>
                    <a:gd name="connsiteY2" fmla="*/ 0 h 1066027"/>
                    <a:gd name="connsiteX3" fmla="*/ 930972 w 930972"/>
                    <a:gd name="connsiteY3" fmla="*/ 1052379 h 1066027"/>
                    <a:gd name="connsiteX4" fmla="*/ 16573 w 930972"/>
                    <a:gd name="connsiteY4" fmla="*/ 1066027 h 1066027"/>
                    <a:gd name="connsiteX0" fmla="*/ 16573 w 930972"/>
                    <a:gd name="connsiteY0" fmla="*/ 1066027 h 1115328"/>
                    <a:gd name="connsiteX1" fmla="*/ 231525 w 930972"/>
                    <a:gd name="connsiteY1" fmla="*/ 0 h 1115328"/>
                    <a:gd name="connsiteX2" fmla="*/ 688725 w 930972"/>
                    <a:gd name="connsiteY2" fmla="*/ 0 h 1115328"/>
                    <a:gd name="connsiteX3" fmla="*/ 930972 w 930972"/>
                    <a:gd name="connsiteY3" fmla="*/ 1052379 h 1115328"/>
                    <a:gd name="connsiteX4" fmla="*/ 16573 w 930972"/>
                    <a:gd name="connsiteY4" fmla="*/ 1066027 h 1115328"/>
                    <a:gd name="connsiteX0" fmla="*/ 16573 w 930972"/>
                    <a:gd name="connsiteY0" fmla="*/ 1066027 h 1115328"/>
                    <a:gd name="connsiteX1" fmla="*/ 231525 w 930972"/>
                    <a:gd name="connsiteY1" fmla="*/ 0 h 1115328"/>
                    <a:gd name="connsiteX2" fmla="*/ 688725 w 930972"/>
                    <a:gd name="connsiteY2" fmla="*/ 0 h 1115328"/>
                    <a:gd name="connsiteX3" fmla="*/ 930972 w 930972"/>
                    <a:gd name="connsiteY3" fmla="*/ 1052379 h 1115328"/>
                    <a:gd name="connsiteX4" fmla="*/ 16573 w 930972"/>
                    <a:gd name="connsiteY4" fmla="*/ 1066027 h 1115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72" h="1115328">
                      <a:moveTo>
                        <a:pt x="16573" y="1066027"/>
                      </a:moveTo>
                      <a:cubicBezTo>
                        <a:pt x="-61901" y="969993"/>
                        <a:pt x="159874" y="355342"/>
                        <a:pt x="231525" y="0"/>
                      </a:cubicBezTo>
                      <a:lnTo>
                        <a:pt x="688725" y="0"/>
                      </a:lnTo>
                      <a:cubicBezTo>
                        <a:pt x="769474" y="350793"/>
                        <a:pt x="809280" y="728882"/>
                        <a:pt x="930972" y="1052379"/>
                      </a:cubicBezTo>
                      <a:cubicBezTo>
                        <a:pt x="603425" y="1234349"/>
                        <a:pt x="385063" y="952296"/>
                        <a:pt x="16573" y="1066027"/>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9" name="グラフィックス 444" descr="天使の顔 (塗りつぶしなし) 単色塗りつぶし">
                  <a:extLst>
                    <a:ext uri="{FF2B5EF4-FFF2-40B4-BE49-F238E27FC236}">
                      <a16:creationId xmlns:a16="http://schemas.microsoft.com/office/drawing/2014/main" id="{18256E84-3ACA-D9AF-8C7A-68AB56867ED0}"/>
                    </a:ext>
                  </a:extLst>
                </p:cNvPr>
                <p:cNvSpPr/>
                <p:nvPr/>
              </p:nvSpPr>
              <p:spPr>
                <a:xfrm rot="10800000">
                  <a:off x="9768662" y="4666952"/>
                  <a:ext cx="384809" cy="59323"/>
                </a:xfrm>
                <a:custGeom>
                  <a:avLst/>
                  <a:gdLst>
                    <a:gd name="connsiteX0" fmla="*/ 50673 w 647700"/>
                    <a:gd name="connsiteY0" fmla="*/ 146399 h 146399"/>
                    <a:gd name="connsiteX1" fmla="*/ 83439 w 647700"/>
                    <a:gd name="connsiteY1" fmla="*/ 118682 h 146399"/>
                    <a:gd name="connsiteX2" fmla="*/ 39719 w 647700"/>
                    <a:gd name="connsiteY2" fmla="*/ 95250 h 146399"/>
                    <a:gd name="connsiteX3" fmla="*/ 323850 w 647700"/>
                    <a:gd name="connsiteY3" fmla="*/ 38100 h 146399"/>
                    <a:gd name="connsiteX4" fmla="*/ 607981 w 647700"/>
                    <a:gd name="connsiteY4" fmla="*/ 95250 h 146399"/>
                    <a:gd name="connsiteX5" fmla="*/ 564261 w 647700"/>
                    <a:gd name="connsiteY5" fmla="*/ 118682 h 146399"/>
                    <a:gd name="connsiteX6" fmla="*/ 597027 w 647700"/>
                    <a:gd name="connsiteY6" fmla="*/ 146399 h 146399"/>
                    <a:gd name="connsiteX7" fmla="*/ 647700 w 647700"/>
                    <a:gd name="connsiteY7" fmla="*/ 95250 h 146399"/>
                    <a:gd name="connsiteX8" fmla="*/ 323850 w 647700"/>
                    <a:gd name="connsiteY8" fmla="*/ 0 h 146399"/>
                    <a:gd name="connsiteX9" fmla="*/ 0 w 647700"/>
                    <a:gd name="connsiteY9" fmla="*/ 95250 h 146399"/>
                    <a:gd name="connsiteX10" fmla="*/ 50673 w 647700"/>
                    <a:gd name="connsiteY10" fmla="*/ 146399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0" h="146399">
                      <a:moveTo>
                        <a:pt x="50673" y="146399"/>
                      </a:moveTo>
                      <a:cubicBezTo>
                        <a:pt x="61087" y="136575"/>
                        <a:pt x="72024" y="127323"/>
                        <a:pt x="83439" y="118682"/>
                      </a:cubicBezTo>
                      <a:cubicBezTo>
                        <a:pt x="67414" y="113949"/>
                        <a:pt x="52533" y="105974"/>
                        <a:pt x="39719" y="95250"/>
                      </a:cubicBezTo>
                      <a:cubicBezTo>
                        <a:pt x="57150" y="76200"/>
                        <a:pt x="151448" y="38100"/>
                        <a:pt x="323850" y="38100"/>
                      </a:cubicBezTo>
                      <a:cubicBezTo>
                        <a:pt x="496253" y="38100"/>
                        <a:pt x="590550" y="76200"/>
                        <a:pt x="607981" y="95250"/>
                      </a:cubicBezTo>
                      <a:cubicBezTo>
                        <a:pt x="595167" y="105974"/>
                        <a:pt x="580286" y="113949"/>
                        <a:pt x="564261" y="118682"/>
                      </a:cubicBezTo>
                      <a:cubicBezTo>
                        <a:pt x="575676" y="127323"/>
                        <a:pt x="586613" y="136575"/>
                        <a:pt x="597027" y="146399"/>
                      </a:cubicBezTo>
                      <a:cubicBezTo>
                        <a:pt x="628650" y="131636"/>
                        <a:pt x="647700" y="114300"/>
                        <a:pt x="647700" y="95250"/>
                      </a:cubicBezTo>
                      <a:cubicBezTo>
                        <a:pt x="647700" y="42672"/>
                        <a:pt x="502730" y="0"/>
                        <a:pt x="323850" y="0"/>
                      </a:cubicBezTo>
                      <a:cubicBezTo>
                        <a:pt x="144971" y="0"/>
                        <a:pt x="0" y="42672"/>
                        <a:pt x="0" y="95250"/>
                      </a:cubicBezTo>
                      <a:cubicBezTo>
                        <a:pt x="0" y="114300"/>
                        <a:pt x="19050" y="131636"/>
                        <a:pt x="50673" y="146399"/>
                      </a:cubicBezTo>
                      <a:close/>
                    </a:path>
                  </a:pathLst>
                </a:custGeom>
                <a:solidFill>
                  <a:srgbClr val="FF0000"/>
                </a:solidFill>
                <a:ln w="9525" cap="flat">
                  <a:noFill/>
                  <a:prstDash val="solid"/>
                  <a:miter/>
                </a:ln>
              </p:spPr>
              <p:txBody>
                <a:bodyPr rtlCol="0" anchor="ctr"/>
                <a:lstStyle/>
                <a:p>
                  <a:endParaRPr lang="ja-JP" altLang="en-US"/>
                </a:p>
              </p:txBody>
            </p:sp>
            <p:sp>
              <p:nvSpPr>
                <p:cNvPr id="240" name="楕円 239">
                  <a:extLst>
                    <a:ext uri="{FF2B5EF4-FFF2-40B4-BE49-F238E27FC236}">
                      <a16:creationId xmlns:a16="http://schemas.microsoft.com/office/drawing/2014/main" id="{351246A3-76DB-0BA4-E19C-4A59E3B67459}"/>
                    </a:ext>
                  </a:extLst>
                </p:cNvPr>
                <p:cNvSpPr/>
                <p:nvPr/>
              </p:nvSpPr>
              <p:spPr>
                <a:xfrm>
                  <a:off x="9618394" y="4023540"/>
                  <a:ext cx="688132" cy="6776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1" name="グラフィックス 438" descr="笑顔 (塗りつぶしなし) 単色塗りつぶし">
                  <a:extLst>
                    <a:ext uri="{FF2B5EF4-FFF2-40B4-BE49-F238E27FC236}">
                      <a16:creationId xmlns:a16="http://schemas.microsoft.com/office/drawing/2014/main" id="{49E40D7C-0D90-6AFF-43C0-149507B9B0D8}"/>
                    </a:ext>
                  </a:extLst>
                </p:cNvPr>
                <p:cNvSpPr/>
                <p:nvPr/>
              </p:nvSpPr>
              <p:spPr>
                <a:xfrm>
                  <a:off x="9780668" y="4444154"/>
                  <a:ext cx="384809" cy="123825"/>
                </a:xfrm>
                <a:custGeom>
                  <a:avLst/>
                  <a:gdLst>
                    <a:gd name="connsiteX0" fmla="*/ 365760 w 384809"/>
                    <a:gd name="connsiteY0" fmla="*/ 0 h 123825"/>
                    <a:gd name="connsiteX1" fmla="*/ 350520 w 384809"/>
                    <a:gd name="connsiteY1" fmla="*/ 7620 h 123825"/>
                    <a:gd name="connsiteX2" fmla="*/ 192405 w 384809"/>
                    <a:gd name="connsiteY2" fmla="*/ 84773 h 123825"/>
                    <a:gd name="connsiteX3" fmla="*/ 34290 w 384809"/>
                    <a:gd name="connsiteY3" fmla="*/ 7620 h 123825"/>
                    <a:gd name="connsiteX4" fmla="*/ 19050 w 384809"/>
                    <a:gd name="connsiteY4" fmla="*/ 0 h 123825"/>
                    <a:gd name="connsiteX5" fmla="*/ 0 w 384809"/>
                    <a:gd name="connsiteY5" fmla="*/ 19050 h 123825"/>
                    <a:gd name="connsiteX6" fmla="*/ 3810 w 384809"/>
                    <a:gd name="connsiteY6" fmla="*/ 30480 h 123825"/>
                    <a:gd name="connsiteX7" fmla="*/ 192405 w 384809"/>
                    <a:gd name="connsiteY7" fmla="*/ 123825 h 123825"/>
                    <a:gd name="connsiteX8" fmla="*/ 381000 w 384809"/>
                    <a:gd name="connsiteY8" fmla="*/ 30480 h 123825"/>
                    <a:gd name="connsiteX9" fmla="*/ 384810 w 384809"/>
                    <a:gd name="connsiteY9" fmla="*/ 19050 h 123825"/>
                    <a:gd name="connsiteX10" fmla="*/ 365760 w 384809"/>
                    <a:gd name="connsiteY10"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809" h="123825">
                      <a:moveTo>
                        <a:pt x="365760" y="0"/>
                      </a:moveTo>
                      <a:cubicBezTo>
                        <a:pt x="359093" y="0"/>
                        <a:pt x="353378" y="2857"/>
                        <a:pt x="350520" y="7620"/>
                      </a:cubicBezTo>
                      <a:cubicBezTo>
                        <a:pt x="314325" y="55245"/>
                        <a:pt x="257175" y="84773"/>
                        <a:pt x="192405" y="84773"/>
                      </a:cubicBezTo>
                      <a:cubicBezTo>
                        <a:pt x="127635" y="84773"/>
                        <a:pt x="71438" y="55245"/>
                        <a:pt x="34290" y="7620"/>
                      </a:cubicBezTo>
                      <a:cubicBezTo>
                        <a:pt x="30480" y="2857"/>
                        <a:pt x="24765" y="0"/>
                        <a:pt x="19050" y="0"/>
                      </a:cubicBezTo>
                      <a:cubicBezTo>
                        <a:pt x="8573" y="0"/>
                        <a:pt x="0" y="8573"/>
                        <a:pt x="0" y="19050"/>
                      </a:cubicBezTo>
                      <a:cubicBezTo>
                        <a:pt x="0" y="22860"/>
                        <a:pt x="953" y="26670"/>
                        <a:pt x="3810" y="30480"/>
                      </a:cubicBezTo>
                      <a:cubicBezTo>
                        <a:pt x="47625" y="87630"/>
                        <a:pt x="115253" y="123825"/>
                        <a:pt x="192405" y="123825"/>
                      </a:cubicBezTo>
                      <a:cubicBezTo>
                        <a:pt x="269558" y="123825"/>
                        <a:pt x="337185" y="87630"/>
                        <a:pt x="381000" y="30480"/>
                      </a:cubicBezTo>
                      <a:cubicBezTo>
                        <a:pt x="382905" y="27623"/>
                        <a:pt x="384810" y="23813"/>
                        <a:pt x="384810" y="19050"/>
                      </a:cubicBezTo>
                      <a:cubicBezTo>
                        <a:pt x="384810" y="8573"/>
                        <a:pt x="376238" y="0"/>
                        <a:pt x="365760" y="0"/>
                      </a:cubicBezTo>
                      <a:close/>
                    </a:path>
                  </a:pathLst>
                </a:custGeom>
                <a:solidFill>
                  <a:srgbClr val="000000"/>
                </a:solidFill>
                <a:ln w="9525" cap="flat">
                  <a:noFill/>
                  <a:prstDash val="solid"/>
                  <a:miter/>
                </a:ln>
              </p:spPr>
              <p:txBody>
                <a:bodyPr rtlCol="0" anchor="ctr"/>
                <a:lstStyle/>
                <a:p>
                  <a:endParaRPr lang="ja-JP" altLang="en-US"/>
                </a:p>
              </p:txBody>
            </p:sp>
            <p:sp>
              <p:nvSpPr>
                <p:cNvPr id="242" name="グラフィックス 444" descr="天使の顔 (塗りつぶしなし) 単色塗りつぶし">
                  <a:extLst>
                    <a:ext uri="{FF2B5EF4-FFF2-40B4-BE49-F238E27FC236}">
                      <a16:creationId xmlns:a16="http://schemas.microsoft.com/office/drawing/2014/main" id="{D9F7B6AE-A496-E3F6-9AAD-FA3A53A73007}"/>
                    </a:ext>
                  </a:extLst>
                </p:cNvPr>
                <p:cNvSpPr/>
                <p:nvPr/>
              </p:nvSpPr>
              <p:spPr>
                <a:xfrm>
                  <a:off x="9716396" y="4222698"/>
                  <a:ext cx="186871" cy="97701"/>
                </a:xfrm>
                <a:custGeom>
                  <a:avLst/>
                  <a:gdLst>
                    <a:gd name="connsiteX0" fmla="*/ 93436 w 186871"/>
                    <a:gd name="connsiteY0" fmla="*/ 38062 h 97701"/>
                    <a:gd name="connsiteX1" fmla="*/ 149348 w 186871"/>
                    <a:gd name="connsiteY1" fmla="*/ 83306 h 97701"/>
                    <a:gd name="connsiteX2" fmla="*/ 172478 w 186871"/>
                    <a:gd name="connsiteY2" fmla="*/ 97118 h 97701"/>
                    <a:gd name="connsiteX3" fmla="*/ 186591 w 186871"/>
                    <a:gd name="connsiteY3" fmla="*/ 75400 h 97701"/>
                    <a:gd name="connsiteX4" fmla="*/ 73566 w 186871"/>
                    <a:gd name="connsiteY4" fmla="*/ 2115 h 97701"/>
                    <a:gd name="connsiteX5" fmla="*/ 282 w 186871"/>
                    <a:gd name="connsiteY5" fmla="*/ 75400 h 97701"/>
                    <a:gd name="connsiteX6" fmla="*/ 15806 w 186871"/>
                    <a:gd name="connsiteY6" fmla="*/ 97418 h 97701"/>
                    <a:gd name="connsiteX7" fmla="*/ 37524 w 186871"/>
                    <a:gd name="connsiteY7" fmla="*/ 83306 h 97701"/>
                    <a:gd name="connsiteX8" fmla="*/ 93436 w 186871"/>
                    <a:gd name="connsiteY8" fmla="*/ 38062 h 9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71" h="97701">
                      <a:moveTo>
                        <a:pt x="93436" y="38062"/>
                      </a:moveTo>
                      <a:cubicBezTo>
                        <a:pt x="120417" y="38055"/>
                        <a:pt x="143727" y="56918"/>
                        <a:pt x="149348" y="83306"/>
                      </a:cubicBezTo>
                      <a:cubicBezTo>
                        <a:pt x="151922" y="93507"/>
                        <a:pt x="162277" y="99691"/>
                        <a:pt x="172478" y="97118"/>
                      </a:cubicBezTo>
                      <a:cubicBezTo>
                        <a:pt x="182137" y="94682"/>
                        <a:pt x="188288" y="85216"/>
                        <a:pt x="186591" y="75400"/>
                      </a:cubicBezTo>
                      <a:cubicBezTo>
                        <a:pt x="175617" y="23953"/>
                        <a:pt x="125014" y="-8858"/>
                        <a:pt x="73566" y="2115"/>
                      </a:cubicBezTo>
                      <a:cubicBezTo>
                        <a:pt x="36823" y="9953"/>
                        <a:pt x="8119" y="38657"/>
                        <a:pt x="282" y="75400"/>
                      </a:cubicBezTo>
                      <a:cubicBezTo>
                        <a:pt x="-1511" y="85767"/>
                        <a:pt x="5439" y="95625"/>
                        <a:pt x="15806" y="97418"/>
                      </a:cubicBezTo>
                      <a:cubicBezTo>
                        <a:pt x="25622" y="99116"/>
                        <a:pt x="35088" y="92964"/>
                        <a:pt x="37524" y="83306"/>
                      </a:cubicBezTo>
                      <a:cubicBezTo>
                        <a:pt x="43145" y="56917"/>
                        <a:pt x="66456" y="38055"/>
                        <a:pt x="93436" y="38062"/>
                      </a:cubicBezTo>
                      <a:close/>
                    </a:path>
                  </a:pathLst>
                </a:custGeom>
                <a:solidFill>
                  <a:srgbClr val="000000"/>
                </a:solidFill>
                <a:ln w="9525" cap="flat">
                  <a:noFill/>
                  <a:prstDash val="solid"/>
                  <a:miter/>
                </a:ln>
              </p:spPr>
              <p:txBody>
                <a:bodyPr rtlCol="0" anchor="ctr"/>
                <a:lstStyle/>
                <a:p>
                  <a:endParaRPr lang="ja-JP" altLang="en-US"/>
                </a:p>
              </p:txBody>
            </p:sp>
            <p:sp>
              <p:nvSpPr>
                <p:cNvPr id="243" name="グラフィックス 444" descr="天使の顔 (塗りつぶしなし) 単色塗りつぶし">
                  <a:extLst>
                    <a:ext uri="{FF2B5EF4-FFF2-40B4-BE49-F238E27FC236}">
                      <a16:creationId xmlns:a16="http://schemas.microsoft.com/office/drawing/2014/main" id="{90FDF5AA-3352-7C85-3EAD-6FB8326B7BEE}"/>
                    </a:ext>
                  </a:extLst>
                </p:cNvPr>
                <p:cNvSpPr/>
                <p:nvPr/>
              </p:nvSpPr>
              <p:spPr>
                <a:xfrm>
                  <a:off x="10018563" y="4211234"/>
                  <a:ext cx="187172" cy="99149"/>
                </a:xfrm>
                <a:custGeom>
                  <a:avLst/>
                  <a:gdLst>
                    <a:gd name="connsiteX0" fmla="*/ 93436 w 187172"/>
                    <a:gd name="connsiteY0" fmla="*/ 0 h 99149"/>
                    <a:gd name="connsiteX1" fmla="*/ 282 w 187172"/>
                    <a:gd name="connsiteY1" fmla="*/ 75438 h 99149"/>
                    <a:gd name="connsiteX2" fmla="*/ 15806 w 187172"/>
                    <a:gd name="connsiteY2" fmla="*/ 97456 h 99149"/>
                    <a:gd name="connsiteX3" fmla="*/ 37524 w 187172"/>
                    <a:gd name="connsiteY3" fmla="*/ 83344 h 99149"/>
                    <a:gd name="connsiteX4" fmla="*/ 105268 w 187172"/>
                    <a:gd name="connsiteY4" fmla="*/ 39264 h 99149"/>
                    <a:gd name="connsiteX5" fmla="*/ 149348 w 187172"/>
                    <a:gd name="connsiteY5" fmla="*/ 83344 h 99149"/>
                    <a:gd name="connsiteX6" fmla="*/ 171367 w 187172"/>
                    <a:gd name="connsiteY6" fmla="*/ 98868 h 99149"/>
                    <a:gd name="connsiteX7" fmla="*/ 186891 w 187172"/>
                    <a:gd name="connsiteY7" fmla="*/ 76849 h 99149"/>
                    <a:gd name="connsiteX8" fmla="*/ 186591 w 187172"/>
                    <a:gd name="connsiteY8" fmla="*/ 75438 h 99149"/>
                    <a:gd name="connsiteX9" fmla="*/ 93436 w 187172"/>
                    <a:gd name="connsiteY9" fmla="*/ 0 h 9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72" h="99149">
                      <a:moveTo>
                        <a:pt x="93436" y="0"/>
                      </a:moveTo>
                      <a:cubicBezTo>
                        <a:pt x="48535" y="187"/>
                        <a:pt x="9798" y="31556"/>
                        <a:pt x="282" y="75438"/>
                      </a:cubicBezTo>
                      <a:cubicBezTo>
                        <a:pt x="-1511" y="85805"/>
                        <a:pt x="5439" y="95662"/>
                        <a:pt x="15806" y="97456"/>
                      </a:cubicBezTo>
                      <a:cubicBezTo>
                        <a:pt x="25622" y="99153"/>
                        <a:pt x="35088" y="93002"/>
                        <a:pt x="37524" y="83344"/>
                      </a:cubicBezTo>
                      <a:cubicBezTo>
                        <a:pt x="44060" y="52465"/>
                        <a:pt x="74389" y="32730"/>
                        <a:pt x="105268" y="39264"/>
                      </a:cubicBezTo>
                      <a:cubicBezTo>
                        <a:pt x="127387" y="43945"/>
                        <a:pt x="144667" y="61225"/>
                        <a:pt x="149348" y="83344"/>
                      </a:cubicBezTo>
                      <a:cubicBezTo>
                        <a:pt x="151141" y="93711"/>
                        <a:pt x="161000" y="100661"/>
                        <a:pt x="171367" y="98868"/>
                      </a:cubicBezTo>
                      <a:cubicBezTo>
                        <a:pt x="181734" y="97074"/>
                        <a:pt x="188684" y="87216"/>
                        <a:pt x="186891" y="76849"/>
                      </a:cubicBezTo>
                      <a:cubicBezTo>
                        <a:pt x="186808" y="76374"/>
                        <a:pt x="186709" y="75904"/>
                        <a:pt x="186591" y="75438"/>
                      </a:cubicBezTo>
                      <a:cubicBezTo>
                        <a:pt x="177075" y="31556"/>
                        <a:pt x="138337" y="187"/>
                        <a:pt x="93436" y="0"/>
                      </a:cubicBezTo>
                      <a:close/>
                    </a:path>
                  </a:pathLst>
                </a:custGeom>
                <a:solidFill>
                  <a:srgbClr val="000000"/>
                </a:solidFill>
                <a:ln w="9525" cap="flat">
                  <a:noFill/>
                  <a:prstDash val="solid"/>
                  <a:miter/>
                </a:ln>
              </p:spPr>
              <p:txBody>
                <a:bodyPr rtlCol="0" anchor="ctr"/>
                <a:lstStyle/>
                <a:p>
                  <a:endParaRPr lang="ja-JP" altLang="en-US"/>
                </a:p>
              </p:txBody>
            </p:sp>
            <p:sp>
              <p:nvSpPr>
                <p:cNvPr id="244" name="楕円 243">
                  <a:extLst>
                    <a:ext uri="{FF2B5EF4-FFF2-40B4-BE49-F238E27FC236}">
                      <a16:creationId xmlns:a16="http://schemas.microsoft.com/office/drawing/2014/main" id="{D4F91B27-AD95-84DA-1158-478557EE8AA1}"/>
                    </a:ext>
                  </a:extLst>
                </p:cNvPr>
                <p:cNvSpPr/>
                <p:nvPr/>
              </p:nvSpPr>
              <p:spPr>
                <a:xfrm>
                  <a:off x="9633187" y="4369773"/>
                  <a:ext cx="121920" cy="96032"/>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楕円 244">
                  <a:extLst>
                    <a:ext uri="{FF2B5EF4-FFF2-40B4-BE49-F238E27FC236}">
                      <a16:creationId xmlns:a16="http://schemas.microsoft.com/office/drawing/2014/main" id="{A55879E4-07D6-F90E-A3C6-4085A788BC9A}"/>
                    </a:ext>
                  </a:extLst>
                </p:cNvPr>
                <p:cNvSpPr/>
                <p:nvPr/>
              </p:nvSpPr>
              <p:spPr>
                <a:xfrm>
                  <a:off x="10154613" y="4355204"/>
                  <a:ext cx="117440" cy="115437"/>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61" name="グループ化 60">
              <a:extLst>
                <a:ext uri="{FF2B5EF4-FFF2-40B4-BE49-F238E27FC236}">
                  <a16:creationId xmlns:a16="http://schemas.microsoft.com/office/drawing/2014/main" id="{1377C2D4-E9B5-672D-C675-F1474EBBB321}"/>
                </a:ext>
              </a:extLst>
            </p:cNvPr>
            <p:cNvGrpSpPr/>
            <p:nvPr/>
          </p:nvGrpSpPr>
          <p:grpSpPr>
            <a:xfrm rot="21442206">
              <a:off x="896568" y="1907429"/>
              <a:ext cx="497719" cy="470980"/>
              <a:chOff x="6714346" y="2614295"/>
              <a:chExt cx="965737" cy="1128858"/>
            </a:xfrm>
            <a:solidFill>
              <a:srgbClr val="99FF33"/>
            </a:solidFill>
          </p:grpSpPr>
          <p:sp>
            <p:nvSpPr>
              <p:cNvPr id="200" name="楕円 199">
                <a:extLst>
                  <a:ext uri="{FF2B5EF4-FFF2-40B4-BE49-F238E27FC236}">
                    <a16:creationId xmlns:a16="http://schemas.microsoft.com/office/drawing/2014/main" id="{1C509A5F-CC86-5511-DAE9-C176CCC29CEC}"/>
                  </a:ext>
                </a:extLst>
              </p:cNvPr>
              <p:cNvSpPr/>
              <p:nvPr/>
            </p:nvSpPr>
            <p:spPr>
              <a:xfrm rot="15870650">
                <a:off x="7316521" y="3323888"/>
                <a:ext cx="201190" cy="422032"/>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01" name="楕円 200">
                <a:extLst>
                  <a:ext uri="{FF2B5EF4-FFF2-40B4-BE49-F238E27FC236}">
                    <a16:creationId xmlns:a16="http://schemas.microsoft.com/office/drawing/2014/main" id="{820031F8-7907-8E4F-8773-96D2135672DB}"/>
                  </a:ext>
                </a:extLst>
              </p:cNvPr>
              <p:cNvSpPr/>
              <p:nvPr/>
            </p:nvSpPr>
            <p:spPr>
              <a:xfrm rot="16978343">
                <a:off x="6892820" y="3238578"/>
                <a:ext cx="196764" cy="553711"/>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02" name="楕円 201">
                <a:extLst>
                  <a:ext uri="{FF2B5EF4-FFF2-40B4-BE49-F238E27FC236}">
                    <a16:creationId xmlns:a16="http://schemas.microsoft.com/office/drawing/2014/main" id="{A1E5FF15-D521-D92E-7AE7-E643F6A17E8A}"/>
                  </a:ext>
                </a:extLst>
              </p:cNvPr>
              <p:cNvSpPr/>
              <p:nvPr/>
            </p:nvSpPr>
            <p:spPr>
              <a:xfrm rot="5400000">
                <a:off x="6772142" y="2953578"/>
                <a:ext cx="766422" cy="645831"/>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03" name="楕円 202">
                <a:extLst>
                  <a:ext uri="{FF2B5EF4-FFF2-40B4-BE49-F238E27FC236}">
                    <a16:creationId xmlns:a16="http://schemas.microsoft.com/office/drawing/2014/main" id="{D1BC7A2C-BBCD-875D-8314-A072269843FE}"/>
                  </a:ext>
                </a:extLst>
              </p:cNvPr>
              <p:cNvSpPr/>
              <p:nvPr/>
            </p:nvSpPr>
            <p:spPr>
              <a:xfrm>
                <a:off x="6765683" y="2802099"/>
                <a:ext cx="914400" cy="645830"/>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nvGrpSpPr>
              <p:cNvPr id="204" name="グループ化 203">
                <a:extLst>
                  <a:ext uri="{FF2B5EF4-FFF2-40B4-BE49-F238E27FC236}">
                    <a16:creationId xmlns:a16="http://schemas.microsoft.com/office/drawing/2014/main" id="{4B69AC0B-C55D-70A5-BE2B-7A825E98755B}"/>
                  </a:ext>
                </a:extLst>
              </p:cNvPr>
              <p:cNvGrpSpPr/>
              <p:nvPr/>
            </p:nvGrpSpPr>
            <p:grpSpPr>
              <a:xfrm>
                <a:off x="6845431" y="2614295"/>
                <a:ext cx="268786" cy="312988"/>
                <a:chOff x="8097653" y="2615568"/>
                <a:chExt cx="268786" cy="312988"/>
              </a:xfrm>
              <a:grpFill/>
            </p:grpSpPr>
            <p:sp>
              <p:nvSpPr>
                <p:cNvPr id="230" name="楕円 229">
                  <a:extLst>
                    <a:ext uri="{FF2B5EF4-FFF2-40B4-BE49-F238E27FC236}">
                      <a16:creationId xmlns:a16="http://schemas.microsoft.com/office/drawing/2014/main" id="{81B582D3-AC2B-F811-A4A7-63B781A51A3D}"/>
                    </a:ext>
                  </a:extLst>
                </p:cNvPr>
                <p:cNvSpPr/>
                <p:nvPr/>
              </p:nvSpPr>
              <p:spPr>
                <a:xfrm>
                  <a:off x="8097653" y="2615568"/>
                  <a:ext cx="268786" cy="312988"/>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31" name="楕円 230">
                  <a:extLst>
                    <a:ext uri="{FF2B5EF4-FFF2-40B4-BE49-F238E27FC236}">
                      <a16:creationId xmlns:a16="http://schemas.microsoft.com/office/drawing/2014/main" id="{86EEA2B1-F94F-EA04-DDF8-11323966775A}"/>
                    </a:ext>
                  </a:extLst>
                </p:cNvPr>
                <p:cNvSpPr/>
                <p:nvPr/>
              </p:nvSpPr>
              <p:spPr>
                <a:xfrm>
                  <a:off x="8139417" y="2665991"/>
                  <a:ext cx="192668" cy="252723"/>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2" name="楕円 231">
                  <a:extLst>
                    <a:ext uri="{FF2B5EF4-FFF2-40B4-BE49-F238E27FC236}">
                      <a16:creationId xmlns:a16="http://schemas.microsoft.com/office/drawing/2014/main" id="{AF6A0C75-1FC4-70EE-6086-0908F151CDE7}"/>
                    </a:ext>
                  </a:extLst>
                </p:cNvPr>
                <p:cNvSpPr/>
                <p:nvPr/>
              </p:nvSpPr>
              <p:spPr>
                <a:xfrm>
                  <a:off x="8190954" y="2707316"/>
                  <a:ext cx="118046" cy="202824"/>
                </a:xfrm>
                <a:prstGeom prst="ellipse">
                  <a:avLst/>
                </a:prstGeom>
                <a:solidFill>
                  <a:schemeClr val="tx1"/>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205" name="グループ化 204">
                <a:extLst>
                  <a:ext uri="{FF2B5EF4-FFF2-40B4-BE49-F238E27FC236}">
                    <a16:creationId xmlns:a16="http://schemas.microsoft.com/office/drawing/2014/main" id="{1F679D44-909C-350C-129D-30A4F53317E5}"/>
                  </a:ext>
                </a:extLst>
              </p:cNvPr>
              <p:cNvGrpSpPr/>
              <p:nvPr/>
            </p:nvGrpSpPr>
            <p:grpSpPr>
              <a:xfrm>
                <a:off x="7321261" y="2614295"/>
                <a:ext cx="268786" cy="312988"/>
                <a:chOff x="8097653" y="2615568"/>
                <a:chExt cx="268786" cy="312988"/>
              </a:xfrm>
              <a:grpFill/>
            </p:grpSpPr>
            <p:sp>
              <p:nvSpPr>
                <p:cNvPr id="227" name="楕円 226">
                  <a:extLst>
                    <a:ext uri="{FF2B5EF4-FFF2-40B4-BE49-F238E27FC236}">
                      <a16:creationId xmlns:a16="http://schemas.microsoft.com/office/drawing/2014/main" id="{9DBD4346-AE48-E52D-B6A3-02CD8B4BFA17}"/>
                    </a:ext>
                  </a:extLst>
                </p:cNvPr>
                <p:cNvSpPr/>
                <p:nvPr/>
              </p:nvSpPr>
              <p:spPr>
                <a:xfrm>
                  <a:off x="8097653" y="2615568"/>
                  <a:ext cx="268786" cy="312988"/>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8" name="楕円 227">
                  <a:extLst>
                    <a:ext uri="{FF2B5EF4-FFF2-40B4-BE49-F238E27FC236}">
                      <a16:creationId xmlns:a16="http://schemas.microsoft.com/office/drawing/2014/main" id="{C81FDAA8-5952-2928-B40F-D4D6F9221C88}"/>
                    </a:ext>
                  </a:extLst>
                </p:cNvPr>
                <p:cNvSpPr/>
                <p:nvPr/>
              </p:nvSpPr>
              <p:spPr>
                <a:xfrm>
                  <a:off x="8139417" y="2665991"/>
                  <a:ext cx="192668" cy="252723"/>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9" name="楕円 228">
                  <a:extLst>
                    <a:ext uri="{FF2B5EF4-FFF2-40B4-BE49-F238E27FC236}">
                      <a16:creationId xmlns:a16="http://schemas.microsoft.com/office/drawing/2014/main" id="{EAA50BCE-156E-5433-A5E7-6A04B625BAE6}"/>
                    </a:ext>
                  </a:extLst>
                </p:cNvPr>
                <p:cNvSpPr/>
                <p:nvPr/>
              </p:nvSpPr>
              <p:spPr>
                <a:xfrm>
                  <a:off x="8179325" y="2709881"/>
                  <a:ext cx="118046" cy="202823"/>
                </a:xfrm>
                <a:prstGeom prst="ellipse">
                  <a:avLst/>
                </a:prstGeom>
                <a:solidFill>
                  <a:schemeClr val="tx1"/>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206" name="月 205">
                <a:extLst>
                  <a:ext uri="{FF2B5EF4-FFF2-40B4-BE49-F238E27FC236}">
                    <a16:creationId xmlns:a16="http://schemas.microsoft.com/office/drawing/2014/main" id="{AD600A42-33C1-BF61-E7CE-6A9ACF5EB0E8}"/>
                  </a:ext>
                </a:extLst>
              </p:cNvPr>
              <p:cNvSpPr/>
              <p:nvPr/>
            </p:nvSpPr>
            <p:spPr>
              <a:xfrm rot="16200000">
                <a:off x="7295131" y="3046846"/>
                <a:ext cx="45720" cy="609380"/>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テキスト ボックス 207">
                <a:extLst>
                  <a:ext uri="{FF2B5EF4-FFF2-40B4-BE49-F238E27FC236}">
                    <a16:creationId xmlns:a16="http://schemas.microsoft.com/office/drawing/2014/main" id="{CC33D99F-E558-66F9-6CE6-ECB17F225403}"/>
                  </a:ext>
                </a:extLst>
              </p:cNvPr>
              <p:cNvSpPr txBox="1"/>
              <p:nvPr/>
            </p:nvSpPr>
            <p:spPr>
              <a:xfrm>
                <a:off x="7060544" y="2869641"/>
                <a:ext cx="218946" cy="369330"/>
              </a:xfrm>
              <a:prstGeom prst="rect">
                <a:avLst/>
              </a:prstGeom>
              <a:grpFill/>
            </p:spPr>
            <p:txBody>
              <a:bodyPr wrap="square" rtlCol="0">
                <a:spAutoFit/>
              </a:bodyPr>
              <a:lstStyle/>
              <a:p>
                <a:r>
                  <a:rPr lang="en-US" altLang="ja-JP"/>
                  <a:t>¨</a:t>
                </a:r>
                <a:endParaRPr kumimoji="1" lang="ja-JP" altLang="en-US"/>
              </a:p>
            </p:txBody>
          </p:sp>
          <p:sp>
            <p:nvSpPr>
              <p:cNvPr id="209" name="楕円 208">
                <a:extLst>
                  <a:ext uri="{FF2B5EF4-FFF2-40B4-BE49-F238E27FC236}">
                    <a16:creationId xmlns:a16="http://schemas.microsoft.com/office/drawing/2014/main" id="{4F83C538-DAA5-408D-273F-5BA5F50467EA}"/>
                  </a:ext>
                </a:extLst>
              </p:cNvPr>
              <p:cNvSpPr/>
              <p:nvPr/>
            </p:nvSpPr>
            <p:spPr>
              <a:xfrm rot="9964587">
                <a:off x="6862228" y="3247949"/>
                <a:ext cx="132700" cy="386253"/>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10" name="楕円 209">
                <a:extLst>
                  <a:ext uri="{FF2B5EF4-FFF2-40B4-BE49-F238E27FC236}">
                    <a16:creationId xmlns:a16="http://schemas.microsoft.com/office/drawing/2014/main" id="{EC82D8E6-55F0-E902-CEDC-1CC29BD37C19}"/>
                  </a:ext>
                </a:extLst>
              </p:cNvPr>
              <p:cNvSpPr/>
              <p:nvPr/>
            </p:nvSpPr>
            <p:spPr>
              <a:xfrm rot="1300501">
                <a:off x="7399448" y="3269504"/>
                <a:ext cx="149807" cy="386253"/>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nvGrpSpPr>
              <p:cNvPr id="211" name="グループ化 210">
                <a:extLst>
                  <a:ext uri="{FF2B5EF4-FFF2-40B4-BE49-F238E27FC236}">
                    <a16:creationId xmlns:a16="http://schemas.microsoft.com/office/drawing/2014/main" id="{C8943F90-0A5C-9AD5-67E2-0D27208C990C}"/>
                  </a:ext>
                </a:extLst>
              </p:cNvPr>
              <p:cNvGrpSpPr/>
              <p:nvPr/>
            </p:nvGrpSpPr>
            <p:grpSpPr>
              <a:xfrm>
                <a:off x="6845439" y="3558979"/>
                <a:ext cx="306559" cy="160761"/>
                <a:chOff x="9068496" y="3147255"/>
                <a:chExt cx="702368" cy="359472"/>
              </a:xfrm>
              <a:grpFill/>
            </p:grpSpPr>
            <p:sp>
              <p:nvSpPr>
                <p:cNvPr id="221" name="星: 6 pt 409">
                  <a:extLst>
                    <a:ext uri="{FF2B5EF4-FFF2-40B4-BE49-F238E27FC236}">
                      <a16:creationId xmlns:a16="http://schemas.microsoft.com/office/drawing/2014/main" id="{465227D5-93E9-EA55-96F1-A28C774962EC}"/>
                    </a:ext>
                  </a:extLst>
                </p:cNvPr>
                <p:cNvSpPr/>
                <p:nvPr/>
              </p:nvSpPr>
              <p:spPr>
                <a:xfrm>
                  <a:off x="9091803" y="3147255"/>
                  <a:ext cx="643740" cy="348807"/>
                </a:xfrm>
                <a:custGeom>
                  <a:avLst/>
                  <a:gdLst>
                    <a:gd name="connsiteX0" fmla="*/ 0 w 914400"/>
                    <a:gd name="connsiteY0" fmla="*/ 228600 h 914400"/>
                    <a:gd name="connsiteX1" fmla="*/ 304798 w 914400"/>
                    <a:gd name="connsiteY1" fmla="*/ 228596 h 914400"/>
                    <a:gd name="connsiteX2" fmla="*/ 457200 w 914400"/>
                    <a:gd name="connsiteY2" fmla="*/ 0 h 914400"/>
                    <a:gd name="connsiteX3" fmla="*/ 609602 w 914400"/>
                    <a:gd name="connsiteY3" fmla="*/ 228596 h 914400"/>
                    <a:gd name="connsiteX4" fmla="*/ 914400 w 914400"/>
                    <a:gd name="connsiteY4" fmla="*/ 228600 h 914400"/>
                    <a:gd name="connsiteX5" fmla="*/ 762005 w 914400"/>
                    <a:gd name="connsiteY5" fmla="*/ 457200 h 914400"/>
                    <a:gd name="connsiteX6" fmla="*/ 914400 w 914400"/>
                    <a:gd name="connsiteY6" fmla="*/ 685800 h 914400"/>
                    <a:gd name="connsiteX7" fmla="*/ 609602 w 914400"/>
                    <a:gd name="connsiteY7" fmla="*/ 685804 h 914400"/>
                    <a:gd name="connsiteX8" fmla="*/ 457200 w 914400"/>
                    <a:gd name="connsiteY8" fmla="*/ 914400 h 914400"/>
                    <a:gd name="connsiteX9" fmla="*/ 304798 w 914400"/>
                    <a:gd name="connsiteY9" fmla="*/ 685804 h 914400"/>
                    <a:gd name="connsiteX10" fmla="*/ 0 w 914400"/>
                    <a:gd name="connsiteY10" fmla="*/ 685800 h 914400"/>
                    <a:gd name="connsiteX11" fmla="*/ 152395 w 914400"/>
                    <a:gd name="connsiteY11" fmla="*/ 457200 h 914400"/>
                    <a:gd name="connsiteX12" fmla="*/ 0 w 914400"/>
                    <a:gd name="connsiteY12" fmla="*/ 228600 h 914400"/>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04798 w 914400"/>
                    <a:gd name="connsiteY9" fmla="*/ 457208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179294 w 914400"/>
                    <a:gd name="connsiteY0" fmla="*/ 53792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179294 w 914400"/>
                    <a:gd name="connsiteY12" fmla="*/ 53792 h 685804"/>
                    <a:gd name="connsiteX0" fmla="*/ 47812 w 914400"/>
                    <a:gd name="connsiteY0" fmla="*/ 11957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7 h 685804"/>
                    <a:gd name="connsiteX1" fmla="*/ 310774 w 914400"/>
                    <a:gd name="connsiteY1" fmla="*/ 95624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762005 w 914400"/>
                    <a:gd name="connsiteY5" fmla="*/ 228600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283877 w 914400"/>
                    <a:gd name="connsiteY11" fmla="*/ 216647 h 685800"/>
                    <a:gd name="connsiteX12" fmla="*/ 47812 w 914400"/>
                    <a:gd name="connsiteY12" fmla="*/ 11953 h 685800"/>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914400 w 914400"/>
                    <a:gd name="connsiteY6" fmla="*/ 457200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848659 w 914400"/>
                    <a:gd name="connsiteY6" fmla="*/ 421341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0 w 866588"/>
                    <a:gd name="connsiteY0" fmla="*/ 11953 h 524435"/>
                    <a:gd name="connsiteX1" fmla="*/ 262962 w 866588"/>
                    <a:gd name="connsiteY1" fmla="*/ 95620 h 524435"/>
                    <a:gd name="connsiteX2" fmla="*/ 409388 w 866588"/>
                    <a:gd name="connsiteY2" fmla="*/ 76200 h 524435"/>
                    <a:gd name="connsiteX3" fmla="*/ 573743 w 866588"/>
                    <a:gd name="connsiteY3" fmla="*/ 83667 h 524435"/>
                    <a:gd name="connsiteX4" fmla="*/ 866588 w 866588"/>
                    <a:gd name="connsiteY4" fmla="*/ 0 h 524435"/>
                    <a:gd name="connsiteX5" fmla="*/ 630522 w 866588"/>
                    <a:gd name="connsiteY5" fmla="*/ 216647 h 524435"/>
                    <a:gd name="connsiteX6" fmla="*/ 800847 w 866588"/>
                    <a:gd name="connsiteY6" fmla="*/ 421341 h 524435"/>
                    <a:gd name="connsiteX7" fmla="*/ 508002 w 866588"/>
                    <a:gd name="connsiteY7" fmla="*/ 307792 h 524435"/>
                    <a:gd name="connsiteX8" fmla="*/ 409388 w 866588"/>
                    <a:gd name="connsiteY8" fmla="*/ 524435 h 524435"/>
                    <a:gd name="connsiteX9" fmla="*/ 310775 w 866588"/>
                    <a:gd name="connsiteY9" fmla="*/ 295839 h 524435"/>
                    <a:gd name="connsiteX10" fmla="*/ 89647 w 866588"/>
                    <a:gd name="connsiteY10" fmla="*/ 385482 h 524435"/>
                    <a:gd name="connsiteX11" fmla="*/ 236065 w 866588"/>
                    <a:gd name="connsiteY11" fmla="*/ 216647 h 524435"/>
                    <a:gd name="connsiteX12" fmla="*/ 0 w 866588"/>
                    <a:gd name="connsiteY12" fmla="*/ 11953 h 524435"/>
                    <a:gd name="connsiteX0" fmla="*/ 0 w 842682"/>
                    <a:gd name="connsiteY0" fmla="*/ 143436 h 524435"/>
                    <a:gd name="connsiteX1" fmla="*/ 239056 w 842682"/>
                    <a:gd name="connsiteY1" fmla="*/ 95620 h 524435"/>
                    <a:gd name="connsiteX2" fmla="*/ 385482 w 842682"/>
                    <a:gd name="connsiteY2" fmla="*/ 76200 h 524435"/>
                    <a:gd name="connsiteX3" fmla="*/ 549837 w 842682"/>
                    <a:gd name="connsiteY3" fmla="*/ 83667 h 524435"/>
                    <a:gd name="connsiteX4" fmla="*/ 842682 w 842682"/>
                    <a:gd name="connsiteY4" fmla="*/ 0 h 524435"/>
                    <a:gd name="connsiteX5" fmla="*/ 606616 w 842682"/>
                    <a:gd name="connsiteY5" fmla="*/ 216647 h 524435"/>
                    <a:gd name="connsiteX6" fmla="*/ 776941 w 842682"/>
                    <a:gd name="connsiteY6" fmla="*/ 421341 h 524435"/>
                    <a:gd name="connsiteX7" fmla="*/ 484096 w 842682"/>
                    <a:gd name="connsiteY7" fmla="*/ 307792 h 524435"/>
                    <a:gd name="connsiteX8" fmla="*/ 385482 w 842682"/>
                    <a:gd name="connsiteY8" fmla="*/ 524435 h 524435"/>
                    <a:gd name="connsiteX9" fmla="*/ 286869 w 842682"/>
                    <a:gd name="connsiteY9" fmla="*/ 295839 h 524435"/>
                    <a:gd name="connsiteX10" fmla="*/ 65741 w 842682"/>
                    <a:gd name="connsiteY10" fmla="*/ 385482 h 524435"/>
                    <a:gd name="connsiteX11" fmla="*/ 212159 w 842682"/>
                    <a:gd name="connsiteY11" fmla="*/ 216647 h 524435"/>
                    <a:gd name="connsiteX12" fmla="*/ 0 w 842682"/>
                    <a:gd name="connsiteY12" fmla="*/ 143436 h 524435"/>
                    <a:gd name="connsiteX0" fmla="*/ 0 w 836705"/>
                    <a:gd name="connsiteY0" fmla="*/ 67236 h 448235"/>
                    <a:gd name="connsiteX1" fmla="*/ 239056 w 836705"/>
                    <a:gd name="connsiteY1" fmla="*/ 19420 h 448235"/>
                    <a:gd name="connsiteX2" fmla="*/ 385482 w 836705"/>
                    <a:gd name="connsiteY2" fmla="*/ 0 h 448235"/>
                    <a:gd name="connsiteX3" fmla="*/ 549837 w 836705"/>
                    <a:gd name="connsiteY3" fmla="*/ 7467 h 448235"/>
                    <a:gd name="connsiteX4" fmla="*/ 836705 w 836705"/>
                    <a:gd name="connsiteY4" fmla="*/ 79188 h 448235"/>
                    <a:gd name="connsiteX5" fmla="*/ 606616 w 836705"/>
                    <a:gd name="connsiteY5" fmla="*/ 140447 h 448235"/>
                    <a:gd name="connsiteX6" fmla="*/ 776941 w 836705"/>
                    <a:gd name="connsiteY6" fmla="*/ 345141 h 448235"/>
                    <a:gd name="connsiteX7" fmla="*/ 484096 w 836705"/>
                    <a:gd name="connsiteY7" fmla="*/ 231592 h 448235"/>
                    <a:gd name="connsiteX8" fmla="*/ 385482 w 836705"/>
                    <a:gd name="connsiteY8" fmla="*/ 448235 h 448235"/>
                    <a:gd name="connsiteX9" fmla="*/ 286869 w 836705"/>
                    <a:gd name="connsiteY9" fmla="*/ 219639 h 448235"/>
                    <a:gd name="connsiteX10" fmla="*/ 65741 w 836705"/>
                    <a:gd name="connsiteY10" fmla="*/ 309282 h 448235"/>
                    <a:gd name="connsiteX11" fmla="*/ 212159 w 836705"/>
                    <a:gd name="connsiteY11" fmla="*/ 140447 h 448235"/>
                    <a:gd name="connsiteX12" fmla="*/ 0 w 836705"/>
                    <a:gd name="connsiteY12" fmla="*/ 67236 h 4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6705" h="448235">
                      <a:moveTo>
                        <a:pt x="0" y="67236"/>
                      </a:moveTo>
                      <a:lnTo>
                        <a:pt x="239056" y="19420"/>
                      </a:lnTo>
                      <a:lnTo>
                        <a:pt x="385482" y="0"/>
                      </a:lnTo>
                      <a:lnTo>
                        <a:pt x="549837" y="7467"/>
                      </a:lnTo>
                      <a:lnTo>
                        <a:pt x="836705" y="79188"/>
                      </a:lnTo>
                      <a:lnTo>
                        <a:pt x="606616" y="140447"/>
                      </a:lnTo>
                      <a:lnTo>
                        <a:pt x="776941" y="345141"/>
                      </a:lnTo>
                      <a:lnTo>
                        <a:pt x="484096" y="231592"/>
                      </a:lnTo>
                      <a:lnTo>
                        <a:pt x="385482" y="448235"/>
                      </a:lnTo>
                      <a:lnTo>
                        <a:pt x="286869" y="219639"/>
                      </a:lnTo>
                      <a:lnTo>
                        <a:pt x="65741" y="309282"/>
                      </a:lnTo>
                      <a:lnTo>
                        <a:pt x="212159" y="140447"/>
                      </a:lnTo>
                      <a:lnTo>
                        <a:pt x="0" y="67236"/>
                      </a:lnTo>
                      <a:close/>
                    </a:path>
                  </a:pathLst>
                </a:cu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2" name="楕円 221">
                  <a:extLst>
                    <a:ext uri="{FF2B5EF4-FFF2-40B4-BE49-F238E27FC236}">
                      <a16:creationId xmlns:a16="http://schemas.microsoft.com/office/drawing/2014/main" id="{EF543855-4247-010E-1012-70A00884352B}"/>
                    </a:ext>
                  </a:extLst>
                </p:cNvPr>
                <p:cNvSpPr/>
                <p:nvPr/>
              </p:nvSpPr>
              <p:spPr>
                <a:xfrm>
                  <a:off x="9141315" y="3338163"/>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3" name="楕円 222">
                  <a:extLst>
                    <a:ext uri="{FF2B5EF4-FFF2-40B4-BE49-F238E27FC236}">
                      <a16:creationId xmlns:a16="http://schemas.microsoft.com/office/drawing/2014/main" id="{41106F8F-37FE-1D5B-7E40-6274CF0AAD5B}"/>
                    </a:ext>
                  </a:extLst>
                </p:cNvPr>
                <p:cNvSpPr/>
                <p:nvPr/>
              </p:nvSpPr>
              <p:spPr>
                <a:xfrm>
                  <a:off x="9068496" y="3180320"/>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4" name="楕円 223">
                  <a:extLst>
                    <a:ext uri="{FF2B5EF4-FFF2-40B4-BE49-F238E27FC236}">
                      <a16:creationId xmlns:a16="http://schemas.microsoft.com/office/drawing/2014/main" id="{BE71491B-9D01-C86E-F6C9-DA1730680A28}"/>
                    </a:ext>
                  </a:extLst>
                </p:cNvPr>
                <p:cNvSpPr/>
                <p:nvPr/>
              </p:nvSpPr>
              <p:spPr>
                <a:xfrm>
                  <a:off x="9344007" y="3444338"/>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1C88E231-5485-B135-540B-1ECC60B152EB}"/>
                    </a:ext>
                  </a:extLst>
                </p:cNvPr>
                <p:cNvSpPr/>
                <p:nvPr/>
              </p:nvSpPr>
              <p:spPr>
                <a:xfrm>
                  <a:off x="9632620" y="337543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6" name="楕円 225">
                  <a:extLst>
                    <a:ext uri="{FF2B5EF4-FFF2-40B4-BE49-F238E27FC236}">
                      <a16:creationId xmlns:a16="http://schemas.microsoft.com/office/drawing/2014/main" id="{47921E96-DF6F-AFC7-4A93-A0FCDF2D0D26}"/>
                    </a:ext>
                  </a:extLst>
                </p:cNvPr>
                <p:cNvSpPr/>
                <p:nvPr/>
              </p:nvSpPr>
              <p:spPr>
                <a:xfrm>
                  <a:off x="9698045" y="318341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212" name="グループ化 211">
                <a:extLst>
                  <a:ext uri="{FF2B5EF4-FFF2-40B4-BE49-F238E27FC236}">
                    <a16:creationId xmlns:a16="http://schemas.microsoft.com/office/drawing/2014/main" id="{FE5C3C1C-E9B4-2A69-F99D-6BACC6E738C0}"/>
                  </a:ext>
                </a:extLst>
              </p:cNvPr>
              <p:cNvGrpSpPr/>
              <p:nvPr/>
            </p:nvGrpSpPr>
            <p:grpSpPr>
              <a:xfrm rot="293869">
                <a:off x="7233762" y="3599685"/>
                <a:ext cx="281875" cy="143468"/>
                <a:chOff x="9068496" y="3147255"/>
                <a:chExt cx="702368" cy="359472"/>
              </a:xfrm>
              <a:grpFill/>
            </p:grpSpPr>
            <p:sp>
              <p:nvSpPr>
                <p:cNvPr id="215" name="星: 6 pt 409">
                  <a:extLst>
                    <a:ext uri="{FF2B5EF4-FFF2-40B4-BE49-F238E27FC236}">
                      <a16:creationId xmlns:a16="http://schemas.microsoft.com/office/drawing/2014/main" id="{74F51E6B-8279-5415-4325-534A1DB7F560}"/>
                    </a:ext>
                  </a:extLst>
                </p:cNvPr>
                <p:cNvSpPr/>
                <p:nvPr/>
              </p:nvSpPr>
              <p:spPr>
                <a:xfrm>
                  <a:off x="9091803" y="3147255"/>
                  <a:ext cx="643740" cy="348807"/>
                </a:xfrm>
                <a:custGeom>
                  <a:avLst/>
                  <a:gdLst>
                    <a:gd name="connsiteX0" fmla="*/ 0 w 914400"/>
                    <a:gd name="connsiteY0" fmla="*/ 228600 h 914400"/>
                    <a:gd name="connsiteX1" fmla="*/ 304798 w 914400"/>
                    <a:gd name="connsiteY1" fmla="*/ 228596 h 914400"/>
                    <a:gd name="connsiteX2" fmla="*/ 457200 w 914400"/>
                    <a:gd name="connsiteY2" fmla="*/ 0 h 914400"/>
                    <a:gd name="connsiteX3" fmla="*/ 609602 w 914400"/>
                    <a:gd name="connsiteY3" fmla="*/ 228596 h 914400"/>
                    <a:gd name="connsiteX4" fmla="*/ 914400 w 914400"/>
                    <a:gd name="connsiteY4" fmla="*/ 228600 h 914400"/>
                    <a:gd name="connsiteX5" fmla="*/ 762005 w 914400"/>
                    <a:gd name="connsiteY5" fmla="*/ 457200 h 914400"/>
                    <a:gd name="connsiteX6" fmla="*/ 914400 w 914400"/>
                    <a:gd name="connsiteY6" fmla="*/ 685800 h 914400"/>
                    <a:gd name="connsiteX7" fmla="*/ 609602 w 914400"/>
                    <a:gd name="connsiteY7" fmla="*/ 685804 h 914400"/>
                    <a:gd name="connsiteX8" fmla="*/ 457200 w 914400"/>
                    <a:gd name="connsiteY8" fmla="*/ 914400 h 914400"/>
                    <a:gd name="connsiteX9" fmla="*/ 304798 w 914400"/>
                    <a:gd name="connsiteY9" fmla="*/ 685804 h 914400"/>
                    <a:gd name="connsiteX10" fmla="*/ 0 w 914400"/>
                    <a:gd name="connsiteY10" fmla="*/ 685800 h 914400"/>
                    <a:gd name="connsiteX11" fmla="*/ 152395 w 914400"/>
                    <a:gd name="connsiteY11" fmla="*/ 457200 h 914400"/>
                    <a:gd name="connsiteX12" fmla="*/ 0 w 914400"/>
                    <a:gd name="connsiteY12" fmla="*/ 228600 h 914400"/>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04798 w 914400"/>
                    <a:gd name="connsiteY9" fmla="*/ 457208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179294 w 914400"/>
                    <a:gd name="connsiteY0" fmla="*/ 53792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179294 w 914400"/>
                    <a:gd name="connsiteY12" fmla="*/ 53792 h 685804"/>
                    <a:gd name="connsiteX0" fmla="*/ 47812 w 914400"/>
                    <a:gd name="connsiteY0" fmla="*/ 11957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7 h 685804"/>
                    <a:gd name="connsiteX1" fmla="*/ 310774 w 914400"/>
                    <a:gd name="connsiteY1" fmla="*/ 95624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762005 w 914400"/>
                    <a:gd name="connsiteY5" fmla="*/ 228600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283877 w 914400"/>
                    <a:gd name="connsiteY11" fmla="*/ 216647 h 685800"/>
                    <a:gd name="connsiteX12" fmla="*/ 47812 w 914400"/>
                    <a:gd name="connsiteY12" fmla="*/ 11953 h 685800"/>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914400 w 914400"/>
                    <a:gd name="connsiteY6" fmla="*/ 457200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848659 w 914400"/>
                    <a:gd name="connsiteY6" fmla="*/ 421341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0 w 866588"/>
                    <a:gd name="connsiteY0" fmla="*/ 11953 h 524435"/>
                    <a:gd name="connsiteX1" fmla="*/ 262962 w 866588"/>
                    <a:gd name="connsiteY1" fmla="*/ 95620 h 524435"/>
                    <a:gd name="connsiteX2" fmla="*/ 409388 w 866588"/>
                    <a:gd name="connsiteY2" fmla="*/ 76200 h 524435"/>
                    <a:gd name="connsiteX3" fmla="*/ 573743 w 866588"/>
                    <a:gd name="connsiteY3" fmla="*/ 83667 h 524435"/>
                    <a:gd name="connsiteX4" fmla="*/ 866588 w 866588"/>
                    <a:gd name="connsiteY4" fmla="*/ 0 h 524435"/>
                    <a:gd name="connsiteX5" fmla="*/ 630522 w 866588"/>
                    <a:gd name="connsiteY5" fmla="*/ 216647 h 524435"/>
                    <a:gd name="connsiteX6" fmla="*/ 800847 w 866588"/>
                    <a:gd name="connsiteY6" fmla="*/ 421341 h 524435"/>
                    <a:gd name="connsiteX7" fmla="*/ 508002 w 866588"/>
                    <a:gd name="connsiteY7" fmla="*/ 307792 h 524435"/>
                    <a:gd name="connsiteX8" fmla="*/ 409388 w 866588"/>
                    <a:gd name="connsiteY8" fmla="*/ 524435 h 524435"/>
                    <a:gd name="connsiteX9" fmla="*/ 310775 w 866588"/>
                    <a:gd name="connsiteY9" fmla="*/ 295839 h 524435"/>
                    <a:gd name="connsiteX10" fmla="*/ 89647 w 866588"/>
                    <a:gd name="connsiteY10" fmla="*/ 385482 h 524435"/>
                    <a:gd name="connsiteX11" fmla="*/ 236065 w 866588"/>
                    <a:gd name="connsiteY11" fmla="*/ 216647 h 524435"/>
                    <a:gd name="connsiteX12" fmla="*/ 0 w 866588"/>
                    <a:gd name="connsiteY12" fmla="*/ 11953 h 524435"/>
                    <a:gd name="connsiteX0" fmla="*/ 0 w 842682"/>
                    <a:gd name="connsiteY0" fmla="*/ 143436 h 524435"/>
                    <a:gd name="connsiteX1" fmla="*/ 239056 w 842682"/>
                    <a:gd name="connsiteY1" fmla="*/ 95620 h 524435"/>
                    <a:gd name="connsiteX2" fmla="*/ 385482 w 842682"/>
                    <a:gd name="connsiteY2" fmla="*/ 76200 h 524435"/>
                    <a:gd name="connsiteX3" fmla="*/ 549837 w 842682"/>
                    <a:gd name="connsiteY3" fmla="*/ 83667 h 524435"/>
                    <a:gd name="connsiteX4" fmla="*/ 842682 w 842682"/>
                    <a:gd name="connsiteY4" fmla="*/ 0 h 524435"/>
                    <a:gd name="connsiteX5" fmla="*/ 606616 w 842682"/>
                    <a:gd name="connsiteY5" fmla="*/ 216647 h 524435"/>
                    <a:gd name="connsiteX6" fmla="*/ 776941 w 842682"/>
                    <a:gd name="connsiteY6" fmla="*/ 421341 h 524435"/>
                    <a:gd name="connsiteX7" fmla="*/ 484096 w 842682"/>
                    <a:gd name="connsiteY7" fmla="*/ 307792 h 524435"/>
                    <a:gd name="connsiteX8" fmla="*/ 385482 w 842682"/>
                    <a:gd name="connsiteY8" fmla="*/ 524435 h 524435"/>
                    <a:gd name="connsiteX9" fmla="*/ 286869 w 842682"/>
                    <a:gd name="connsiteY9" fmla="*/ 295839 h 524435"/>
                    <a:gd name="connsiteX10" fmla="*/ 65741 w 842682"/>
                    <a:gd name="connsiteY10" fmla="*/ 385482 h 524435"/>
                    <a:gd name="connsiteX11" fmla="*/ 212159 w 842682"/>
                    <a:gd name="connsiteY11" fmla="*/ 216647 h 524435"/>
                    <a:gd name="connsiteX12" fmla="*/ 0 w 842682"/>
                    <a:gd name="connsiteY12" fmla="*/ 143436 h 524435"/>
                    <a:gd name="connsiteX0" fmla="*/ 0 w 836705"/>
                    <a:gd name="connsiteY0" fmla="*/ 67236 h 448235"/>
                    <a:gd name="connsiteX1" fmla="*/ 239056 w 836705"/>
                    <a:gd name="connsiteY1" fmla="*/ 19420 h 448235"/>
                    <a:gd name="connsiteX2" fmla="*/ 385482 w 836705"/>
                    <a:gd name="connsiteY2" fmla="*/ 0 h 448235"/>
                    <a:gd name="connsiteX3" fmla="*/ 549837 w 836705"/>
                    <a:gd name="connsiteY3" fmla="*/ 7467 h 448235"/>
                    <a:gd name="connsiteX4" fmla="*/ 836705 w 836705"/>
                    <a:gd name="connsiteY4" fmla="*/ 79188 h 448235"/>
                    <a:gd name="connsiteX5" fmla="*/ 606616 w 836705"/>
                    <a:gd name="connsiteY5" fmla="*/ 140447 h 448235"/>
                    <a:gd name="connsiteX6" fmla="*/ 776941 w 836705"/>
                    <a:gd name="connsiteY6" fmla="*/ 345141 h 448235"/>
                    <a:gd name="connsiteX7" fmla="*/ 484096 w 836705"/>
                    <a:gd name="connsiteY7" fmla="*/ 231592 h 448235"/>
                    <a:gd name="connsiteX8" fmla="*/ 385482 w 836705"/>
                    <a:gd name="connsiteY8" fmla="*/ 448235 h 448235"/>
                    <a:gd name="connsiteX9" fmla="*/ 286869 w 836705"/>
                    <a:gd name="connsiteY9" fmla="*/ 219639 h 448235"/>
                    <a:gd name="connsiteX10" fmla="*/ 65741 w 836705"/>
                    <a:gd name="connsiteY10" fmla="*/ 309282 h 448235"/>
                    <a:gd name="connsiteX11" fmla="*/ 212159 w 836705"/>
                    <a:gd name="connsiteY11" fmla="*/ 140447 h 448235"/>
                    <a:gd name="connsiteX12" fmla="*/ 0 w 836705"/>
                    <a:gd name="connsiteY12" fmla="*/ 67236 h 4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6705" h="448235">
                      <a:moveTo>
                        <a:pt x="0" y="67236"/>
                      </a:moveTo>
                      <a:lnTo>
                        <a:pt x="239056" y="19420"/>
                      </a:lnTo>
                      <a:lnTo>
                        <a:pt x="385482" y="0"/>
                      </a:lnTo>
                      <a:lnTo>
                        <a:pt x="549837" y="7467"/>
                      </a:lnTo>
                      <a:lnTo>
                        <a:pt x="836705" y="79188"/>
                      </a:lnTo>
                      <a:lnTo>
                        <a:pt x="606616" y="140447"/>
                      </a:lnTo>
                      <a:lnTo>
                        <a:pt x="776941" y="345141"/>
                      </a:lnTo>
                      <a:lnTo>
                        <a:pt x="484096" y="231592"/>
                      </a:lnTo>
                      <a:lnTo>
                        <a:pt x="385482" y="448235"/>
                      </a:lnTo>
                      <a:lnTo>
                        <a:pt x="286869" y="219639"/>
                      </a:lnTo>
                      <a:lnTo>
                        <a:pt x="65741" y="309282"/>
                      </a:lnTo>
                      <a:lnTo>
                        <a:pt x="212159" y="140447"/>
                      </a:lnTo>
                      <a:lnTo>
                        <a:pt x="0" y="67236"/>
                      </a:lnTo>
                      <a:close/>
                    </a:path>
                  </a:pathLst>
                </a:cu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16" name="楕円 215">
                  <a:extLst>
                    <a:ext uri="{FF2B5EF4-FFF2-40B4-BE49-F238E27FC236}">
                      <a16:creationId xmlns:a16="http://schemas.microsoft.com/office/drawing/2014/main" id="{B11A9BCA-A1CB-7B9D-149C-AD8439A995A6}"/>
                    </a:ext>
                  </a:extLst>
                </p:cNvPr>
                <p:cNvSpPr/>
                <p:nvPr/>
              </p:nvSpPr>
              <p:spPr>
                <a:xfrm>
                  <a:off x="9141315" y="3338163"/>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17" name="楕円 216">
                  <a:extLst>
                    <a:ext uri="{FF2B5EF4-FFF2-40B4-BE49-F238E27FC236}">
                      <a16:creationId xmlns:a16="http://schemas.microsoft.com/office/drawing/2014/main" id="{B0F9E811-A19B-EFB6-9B5B-78A27EFB4139}"/>
                    </a:ext>
                  </a:extLst>
                </p:cNvPr>
                <p:cNvSpPr/>
                <p:nvPr/>
              </p:nvSpPr>
              <p:spPr>
                <a:xfrm>
                  <a:off x="9068496" y="3180320"/>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18" name="楕円 217">
                  <a:extLst>
                    <a:ext uri="{FF2B5EF4-FFF2-40B4-BE49-F238E27FC236}">
                      <a16:creationId xmlns:a16="http://schemas.microsoft.com/office/drawing/2014/main" id="{412E50EA-CAEC-0014-9A08-D728D17D8EB0}"/>
                    </a:ext>
                  </a:extLst>
                </p:cNvPr>
                <p:cNvSpPr/>
                <p:nvPr/>
              </p:nvSpPr>
              <p:spPr>
                <a:xfrm>
                  <a:off x="9344007" y="3444338"/>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19" name="楕円 218">
                  <a:extLst>
                    <a:ext uri="{FF2B5EF4-FFF2-40B4-BE49-F238E27FC236}">
                      <a16:creationId xmlns:a16="http://schemas.microsoft.com/office/drawing/2014/main" id="{8E256E7F-64E2-FF45-08AB-734DC5B1E5C4}"/>
                    </a:ext>
                  </a:extLst>
                </p:cNvPr>
                <p:cNvSpPr/>
                <p:nvPr/>
              </p:nvSpPr>
              <p:spPr>
                <a:xfrm>
                  <a:off x="9632620" y="337543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20" name="楕円 219">
                  <a:extLst>
                    <a:ext uri="{FF2B5EF4-FFF2-40B4-BE49-F238E27FC236}">
                      <a16:creationId xmlns:a16="http://schemas.microsoft.com/office/drawing/2014/main" id="{1A7D4552-7F1D-6E1E-58A6-8E2044E2287B}"/>
                    </a:ext>
                  </a:extLst>
                </p:cNvPr>
                <p:cNvSpPr/>
                <p:nvPr/>
              </p:nvSpPr>
              <p:spPr>
                <a:xfrm>
                  <a:off x="9698045" y="318341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sp>
            <p:nvSpPr>
              <p:cNvPr id="213" name="楕円 212">
                <a:extLst>
                  <a:ext uri="{FF2B5EF4-FFF2-40B4-BE49-F238E27FC236}">
                    <a16:creationId xmlns:a16="http://schemas.microsoft.com/office/drawing/2014/main" id="{DE96CA9A-CF74-5EBD-F951-57005273FFE7}"/>
                  </a:ext>
                </a:extLst>
              </p:cNvPr>
              <p:cNvSpPr/>
              <p:nvPr/>
            </p:nvSpPr>
            <p:spPr>
              <a:xfrm>
                <a:off x="7528579" y="2946944"/>
                <a:ext cx="118009" cy="91986"/>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214" name="楕円 213">
                <a:extLst>
                  <a:ext uri="{FF2B5EF4-FFF2-40B4-BE49-F238E27FC236}">
                    <a16:creationId xmlns:a16="http://schemas.microsoft.com/office/drawing/2014/main" id="{BD4CBB7D-5310-1EE5-0E3C-486AE47FD62D}"/>
                  </a:ext>
                </a:extLst>
              </p:cNvPr>
              <p:cNvSpPr/>
              <p:nvPr/>
            </p:nvSpPr>
            <p:spPr>
              <a:xfrm>
                <a:off x="6829406" y="2960335"/>
                <a:ext cx="118009" cy="91986"/>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6408BF87-C7B7-3741-B1E7-3AEE9178B967}"/>
                </a:ext>
              </a:extLst>
            </p:cNvPr>
            <p:cNvGrpSpPr>
              <a:grpSpLocks noChangeAspect="1"/>
            </p:cNvGrpSpPr>
            <p:nvPr/>
          </p:nvGrpSpPr>
          <p:grpSpPr>
            <a:xfrm rot="21442206">
              <a:off x="540849" y="2044424"/>
              <a:ext cx="342394" cy="324001"/>
              <a:chOff x="6714346" y="2614295"/>
              <a:chExt cx="965737" cy="1128858"/>
            </a:xfrm>
            <a:solidFill>
              <a:srgbClr val="99FF33"/>
            </a:solidFill>
          </p:grpSpPr>
          <p:sp>
            <p:nvSpPr>
              <p:cNvPr id="101" name="楕円 100">
                <a:extLst>
                  <a:ext uri="{FF2B5EF4-FFF2-40B4-BE49-F238E27FC236}">
                    <a16:creationId xmlns:a16="http://schemas.microsoft.com/office/drawing/2014/main" id="{C1A4BAAD-E0B3-488C-787C-08ACE7D7D6D1}"/>
                  </a:ext>
                </a:extLst>
              </p:cNvPr>
              <p:cNvSpPr/>
              <p:nvPr/>
            </p:nvSpPr>
            <p:spPr>
              <a:xfrm rot="15870650">
                <a:off x="7316521" y="3323888"/>
                <a:ext cx="201190" cy="422032"/>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5A702435-74B1-C6F2-EDCF-070508F678E8}"/>
                  </a:ext>
                </a:extLst>
              </p:cNvPr>
              <p:cNvSpPr/>
              <p:nvPr/>
            </p:nvSpPr>
            <p:spPr>
              <a:xfrm rot="16978343">
                <a:off x="6892820" y="3238578"/>
                <a:ext cx="196764" cy="553711"/>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67DB25D6-6211-1AC0-9129-9A5524BDBE64}"/>
                  </a:ext>
                </a:extLst>
              </p:cNvPr>
              <p:cNvSpPr/>
              <p:nvPr/>
            </p:nvSpPr>
            <p:spPr>
              <a:xfrm rot="5400000">
                <a:off x="6772142" y="2953578"/>
                <a:ext cx="766422" cy="645831"/>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B6860991-E72A-D09D-822D-38DD2583D5AA}"/>
                  </a:ext>
                </a:extLst>
              </p:cNvPr>
              <p:cNvSpPr/>
              <p:nvPr/>
            </p:nvSpPr>
            <p:spPr>
              <a:xfrm>
                <a:off x="6765683" y="2802099"/>
                <a:ext cx="914400" cy="645830"/>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nvGrpSpPr>
              <p:cNvPr id="107" name="グループ化 106">
                <a:extLst>
                  <a:ext uri="{FF2B5EF4-FFF2-40B4-BE49-F238E27FC236}">
                    <a16:creationId xmlns:a16="http://schemas.microsoft.com/office/drawing/2014/main" id="{4CD4EBC0-CE20-F093-4C69-07E7206FFE55}"/>
                  </a:ext>
                </a:extLst>
              </p:cNvPr>
              <p:cNvGrpSpPr/>
              <p:nvPr/>
            </p:nvGrpSpPr>
            <p:grpSpPr>
              <a:xfrm>
                <a:off x="6845431" y="2614295"/>
                <a:ext cx="268786" cy="312988"/>
                <a:chOff x="8097653" y="2615568"/>
                <a:chExt cx="268786" cy="312988"/>
              </a:xfrm>
              <a:grpFill/>
            </p:grpSpPr>
            <p:sp>
              <p:nvSpPr>
                <p:cNvPr id="197" name="楕円 196">
                  <a:extLst>
                    <a:ext uri="{FF2B5EF4-FFF2-40B4-BE49-F238E27FC236}">
                      <a16:creationId xmlns:a16="http://schemas.microsoft.com/office/drawing/2014/main" id="{1E38A89D-C5E3-237F-D2A1-0D1F930C3E59}"/>
                    </a:ext>
                  </a:extLst>
                </p:cNvPr>
                <p:cNvSpPr/>
                <p:nvPr/>
              </p:nvSpPr>
              <p:spPr>
                <a:xfrm>
                  <a:off x="8097653" y="2615568"/>
                  <a:ext cx="268786" cy="312988"/>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98" name="楕円 197">
                  <a:extLst>
                    <a:ext uri="{FF2B5EF4-FFF2-40B4-BE49-F238E27FC236}">
                      <a16:creationId xmlns:a16="http://schemas.microsoft.com/office/drawing/2014/main" id="{0C9A0743-D9F7-9D48-C2F3-1A12822E4C6F}"/>
                    </a:ext>
                  </a:extLst>
                </p:cNvPr>
                <p:cNvSpPr/>
                <p:nvPr/>
              </p:nvSpPr>
              <p:spPr>
                <a:xfrm>
                  <a:off x="8139417" y="2665991"/>
                  <a:ext cx="192668" cy="252723"/>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E844FDB2-3938-8949-266C-10BFC5AA05AA}"/>
                    </a:ext>
                  </a:extLst>
                </p:cNvPr>
                <p:cNvSpPr/>
                <p:nvPr/>
              </p:nvSpPr>
              <p:spPr>
                <a:xfrm>
                  <a:off x="8190954" y="2707316"/>
                  <a:ext cx="118046" cy="202824"/>
                </a:xfrm>
                <a:prstGeom prst="ellipse">
                  <a:avLst/>
                </a:prstGeom>
                <a:solidFill>
                  <a:schemeClr val="tx1"/>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08" name="グループ化 107">
                <a:extLst>
                  <a:ext uri="{FF2B5EF4-FFF2-40B4-BE49-F238E27FC236}">
                    <a16:creationId xmlns:a16="http://schemas.microsoft.com/office/drawing/2014/main" id="{9B51353B-729A-C05D-3347-F890709318B6}"/>
                  </a:ext>
                </a:extLst>
              </p:cNvPr>
              <p:cNvGrpSpPr/>
              <p:nvPr/>
            </p:nvGrpSpPr>
            <p:grpSpPr>
              <a:xfrm>
                <a:off x="7321261" y="2614295"/>
                <a:ext cx="268786" cy="312988"/>
                <a:chOff x="8097653" y="2615568"/>
                <a:chExt cx="268786" cy="312988"/>
              </a:xfrm>
              <a:grpFill/>
            </p:grpSpPr>
            <p:sp>
              <p:nvSpPr>
                <p:cNvPr id="194" name="楕円 193">
                  <a:extLst>
                    <a:ext uri="{FF2B5EF4-FFF2-40B4-BE49-F238E27FC236}">
                      <a16:creationId xmlns:a16="http://schemas.microsoft.com/office/drawing/2014/main" id="{FE5F1222-84C6-4238-8EDB-FE0CDE6AD605}"/>
                    </a:ext>
                  </a:extLst>
                </p:cNvPr>
                <p:cNvSpPr/>
                <p:nvPr/>
              </p:nvSpPr>
              <p:spPr>
                <a:xfrm>
                  <a:off x="8097653" y="2615568"/>
                  <a:ext cx="268786" cy="312988"/>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95" name="楕円 194">
                  <a:extLst>
                    <a:ext uri="{FF2B5EF4-FFF2-40B4-BE49-F238E27FC236}">
                      <a16:creationId xmlns:a16="http://schemas.microsoft.com/office/drawing/2014/main" id="{B2842827-7F32-697B-9F1F-2C3DDAF0D8F1}"/>
                    </a:ext>
                  </a:extLst>
                </p:cNvPr>
                <p:cNvSpPr/>
                <p:nvPr/>
              </p:nvSpPr>
              <p:spPr>
                <a:xfrm>
                  <a:off x="8139417" y="2665991"/>
                  <a:ext cx="192668" cy="252723"/>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6" name="楕円 195">
                  <a:extLst>
                    <a:ext uri="{FF2B5EF4-FFF2-40B4-BE49-F238E27FC236}">
                      <a16:creationId xmlns:a16="http://schemas.microsoft.com/office/drawing/2014/main" id="{15CA5BFA-351F-672E-0F2C-2DF7BF1DFF09}"/>
                    </a:ext>
                  </a:extLst>
                </p:cNvPr>
                <p:cNvSpPr/>
                <p:nvPr/>
              </p:nvSpPr>
              <p:spPr>
                <a:xfrm>
                  <a:off x="8179325" y="2709881"/>
                  <a:ext cx="118046" cy="202823"/>
                </a:xfrm>
                <a:prstGeom prst="ellipse">
                  <a:avLst/>
                </a:prstGeom>
                <a:solidFill>
                  <a:schemeClr val="tx1"/>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09" name="月 108">
                <a:extLst>
                  <a:ext uri="{FF2B5EF4-FFF2-40B4-BE49-F238E27FC236}">
                    <a16:creationId xmlns:a16="http://schemas.microsoft.com/office/drawing/2014/main" id="{612E7696-FBAF-6B5E-5B41-DFF4D2BEBBEC}"/>
                  </a:ext>
                </a:extLst>
              </p:cNvPr>
              <p:cNvSpPr/>
              <p:nvPr/>
            </p:nvSpPr>
            <p:spPr>
              <a:xfrm rot="16200000">
                <a:off x="7295131" y="3046846"/>
                <a:ext cx="45720" cy="609380"/>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D8FBA36B-87DD-FA1B-96FF-0A7515FBB428}"/>
                  </a:ext>
                </a:extLst>
              </p:cNvPr>
              <p:cNvSpPr txBox="1"/>
              <p:nvPr/>
            </p:nvSpPr>
            <p:spPr>
              <a:xfrm>
                <a:off x="7060544" y="2869641"/>
                <a:ext cx="218946" cy="369330"/>
              </a:xfrm>
              <a:prstGeom prst="rect">
                <a:avLst/>
              </a:prstGeom>
              <a:grpFill/>
            </p:spPr>
            <p:txBody>
              <a:bodyPr wrap="square" rtlCol="0">
                <a:spAutoFit/>
              </a:bodyPr>
              <a:lstStyle/>
              <a:p>
                <a:r>
                  <a:rPr lang="en-US" altLang="ja-JP"/>
                  <a:t>¨</a:t>
                </a:r>
                <a:endParaRPr kumimoji="1" lang="ja-JP" altLang="en-US"/>
              </a:p>
            </p:txBody>
          </p:sp>
          <p:sp>
            <p:nvSpPr>
              <p:cNvPr id="112" name="楕円 111">
                <a:extLst>
                  <a:ext uri="{FF2B5EF4-FFF2-40B4-BE49-F238E27FC236}">
                    <a16:creationId xmlns:a16="http://schemas.microsoft.com/office/drawing/2014/main" id="{F85FF7E5-F2A6-9F23-ADA4-4298361FD428}"/>
                  </a:ext>
                </a:extLst>
              </p:cNvPr>
              <p:cNvSpPr/>
              <p:nvPr/>
            </p:nvSpPr>
            <p:spPr>
              <a:xfrm rot="9964587">
                <a:off x="6862228" y="3247949"/>
                <a:ext cx="132700" cy="386253"/>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13" name="楕円 112">
                <a:extLst>
                  <a:ext uri="{FF2B5EF4-FFF2-40B4-BE49-F238E27FC236}">
                    <a16:creationId xmlns:a16="http://schemas.microsoft.com/office/drawing/2014/main" id="{C84D6985-A9B4-7AFE-8E87-7C880C45C830}"/>
                  </a:ext>
                </a:extLst>
              </p:cNvPr>
              <p:cNvSpPr/>
              <p:nvPr/>
            </p:nvSpPr>
            <p:spPr>
              <a:xfrm rot="1300501">
                <a:off x="7399448" y="3269504"/>
                <a:ext cx="149807" cy="386253"/>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id="{8AA66822-C6F0-4C36-9AF9-85C5233C208C}"/>
                  </a:ext>
                </a:extLst>
              </p:cNvPr>
              <p:cNvGrpSpPr/>
              <p:nvPr/>
            </p:nvGrpSpPr>
            <p:grpSpPr>
              <a:xfrm>
                <a:off x="6845439" y="3558979"/>
                <a:ext cx="306559" cy="160761"/>
                <a:chOff x="9068496" y="3147255"/>
                <a:chExt cx="702368" cy="359472"/>
              </a:xfrm>
              <a:grpFill/>
            </p:grpSpPr>
            <p:sp>
              <p:nvSpPr>
                <p:cNvPr id="124" name="星: 6 pt 409">
                  <a:extLst>
                    <a:ext uri="{FF2B5EF4-FFF2-40B4-BE49-F238E27FC236}">
                      <a16:creationId xmlns:a16="http://schemas.microsoft.com/office/drawing/2014/main" id="{7C1F380D-1651-69DA-87C7-C78599ED6829}"/>
                    </a:ext>
                  </a:extLst>
                </p:cNvPr>
                <p:cNvSpPr/>
                <p:nvPr/>
              </p:nvSpPr>
              <p:spPr>
                <a:xfrm>
                  <a:off x="9091803" y="3147255"/>
                  <a:ext cx="643740" cy="348807"/>
                </a:xfrm>
                <a:custGeom>
                  <a:avLst/>
                  <a:gdLst>
                    <a:gd name="connsiteX0" fmla="*/ 0 w 914400"/>
                    <a:gd name="connsiteY0" fmla="*/ 228600 h 914400"/>
                    <a:gd name="connsiteX1" fmla="*/ 304798 w 914400"/>
                    <a:gd name="connsiteY1" fmla="*/ 228596 h 914400"/>
                    <a:gd name="connsiteX2" fmla="*/ 457200 w 914400"/>
                    <a:gd name="connsiteY2" fmla="*/ 0 h 914400"/>
                    <a:gd name="connsiteX3" fmla="*/ 609602 w 914400"/>
                    <a:gd name="connsiteY3" fmla="*/ 228596 h 914400"/>
                    <a:gd name="connsiteX4" fmla="*/ 914400 w 914400"/>
                    <a:gd name="connsiteY4" fmla="*/ 228600 h 914400"/>
                    <a:gd name="connsiteX5" fmla="*/ 762005 w 914400"/>
                    <a:gd name="connsiteY5" fmla="*/ 457200 h 914400"/>
                    <a:gd name="connsiteX6" fmla="*/ 914400 w 914400"/>
                    <a:gd name="connsiteY6" fmla="*/ 685800 h 914400"/>
                    <a:gd name="connsiteX7" fmla="*/ 609602 w 914400"/>
                    <a:gd name="connsiteY7" fmla="*/ 685804 h 914400"/>
                    <a:gd name="connsiteX8" fmla="*/ 457200 w 914400"/>
                    <a:gd name="connsiteY8" fmla="*/ 914400 h 914400"/>
                    <a:gd name="connsiteX9" fmla="*/ 304798 w 914400"/>
                    <a:gd name="connsiteY9" fmla="*/ 685804 h 914400"/>
                    <a:gd name="connsiteX10" fmla="*/ 0 w 914400"/>
                    <a:gd name="connsiteY10" fmla="*/ 685800 h 914400"/>
                    <a:gd name="connsiteX11" fmla="*/ 152395 w 914400"/>
                    <a:gd name="connsiteY11" fmla="*/ 457200 h 914400"/>
                    <a:gd name="connsiteX12" fmla="*/ 0 w 914400"/>
                    <a:gd name="connsiteY12" fmla="*/ 228600 h 914400"/>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04798 w 914400"/>
                    <a:gd name="connsiteY9" fmla="*/ 457208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179294 w 914400"/>
                    <a:gd name="connsiteY0" fmla="*/ 53792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179294 w 914400"/>
                    <a:gd name="connsiteY12" fmla="*/ 53792 h 685804"/>
                    <a:gd name="connsiteX0" fmla="*/ 47812 w 914400"/>
                    <a:gd name="connsiteY0" fmla="*/ 11957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7 h 685804"/>
                    <a:gd name="connsiteX1" fmla="*/ 310774 w 914400"/>
                    <a:gd name="connsiteY1" fmla="*/ 95624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762005 w 914400"/>
                    <a:gd name="connsiteY5" fmla="*/ 228600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283877 w 914400"/>
                    <a:gd name="connsiteY11" fmla="*/ 216647 h 685800"/>
                    <a:gd name="connsiteX12" fmla="*/ 47812 w 914400"/>
                    <a:gd name="connsiteY12" fmla="*/ 11953 h 685800"/>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914400 w 914400"/>
                    <a:gd name="connsiteY6" fmla="*/ 457200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848659 w 914400"/>
                    <a:gd name="connsiteY6" fmla="*/ 421341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0 w 866588"/>
                    <a:gd name="connsiteY0" fmla="*/ 11953 h 524435"/>
                    <a:gd name="connsiteX1" fmla="*/ 262962 w 866588"/>
                    <a:gd name="connsiteY1" fmla="*/ 95620 h 524435"/>
                    <a:gd name="connsiteX2" fmla="*/ 409388 w 866588"/>
                    <a:gd name="connsiteY2" fmla="*/ 76200 h 524435"/>
                    <a:gd name="connsiteX3" fmla="*/ 573743 w 866588"/>
                    <a:gd name="connsiteY3" fmla="*/ 83667 h 524435"/>
                    <a:gd name="connsiteX4" fmla="*/ 866588 w 866588"/>
                    <a:gd name="connsiteY4" fmla="*/ 0 h 524435"/>
                    <a:gd name="connsiteX5" fmla="*/ 630522 w 866588"/>
                    <a:gd name="connsiteY5" fmla="*/ 216647 h 524435"/>
                    <a:gd name="connsiteX6" fmla="*/ 800847 w 866588"/>
                    <a:gd name="connsiteY6" fmla="*/ 421341 h 524435"/>
                    <a:gd name="connsiteX7" fmla="*/ 508002 w 866588"/>
                    <a:gd name="connsiteY7" fmla="*/ 307792 h 524435"/>
                    <a:gd name="connsiteX8" fmla="*/ 409388 w 866588"/>
                    <a:gd name="connsiteY8" fmla="*/ 524435 h 524435"/>
                    <a:gd name="connsiteX9" fmla="*/ 310775 w 866588"/>
                    <a:gd name="connsiteY9" fmla="*/ 295839 h 524435"/>
                    <a:gd name="connsiteX10" fmla="*/ 89647 w 866588"/>
                    <a:gd name="connsiteY10" fmla="*/ 385482 h 524435"/>
                    <a:gd name="connsiteX11" fmla="*/ 236065 w 866588"/>
                    <a:gd name="connsiteY11" fmla="*/ 216647 h 524435"/>
                    <a:gd name="connsiteX12" fmla="*/ 0 w 866588"/>
                    <a:gd name="connsiteY12" fmla="*/ 11953 h 524435"/>
                    <a:gd name="connsiteX0" fmla="*/ 0 w 842682"/>
                    <a:gd name="connsiteY0" fmla="*/ 143436 h 524435"/>
                    <a:gd name="connsiteX1" fmla="*/ 239056 w 842682"/>
                    <a:gd name="connsiteY1" fmla="*/ 95620 h 524435"/>
                    <a:gd name="connsiteX2" fmla="*/ 385482 w 842682"/>
                    <a:gd name="connsiteY2" fmla="*/ 76200 h 524435"/>
                    <a:gd name="connsiteX3" fmla="*/ 549837 w 842682"/>
                    <a:gd name="connsiteY3" fmla="*/ 83667 h 524435"/>
                    <a:gd name="connsiteX4" fmla="*/ 842682 w 842682"/>
                    <a:gd name="connsiteY4" fmla="*/ 0 h 524435"/>
                    <a:gd name="connsiteX5" fmla="*/ 606616 w 842682"/>
                    <a:gd name="connsiteY5" fmla="*/ 216647 h 524435"/>
                    <a:gd name="connsiteX6" fmla="*/ 776941 w 842682"/>
                    <a:gd name="connsiteY6" fmla="*/ 421341 h 524435"/>
                    <a:gd name="connsiteX7" fmla="*/ 484096 w 842682"/>
                    <a:gd name="connsiteY7" fmla="*/ 307792 h 524435"/>
                    <a:gd name="connsiteX8" fmla="*/ 385482 w 842682"/>
                    <a:gd name="connsiteY8" fmla="*/ 524435 h 524435"/>
                    <a:gd name="connsiteX9" fmla="*/ 286869 w 842682"/>
                    <a:gd name="connsiteY9" fmla="*/ 295839 h 524435"/>
                    <a:gd name="connsiteX10" fmla="*/ 65741 w 842682"/>
                    <a:gd name="connsiteY10" fmla="*/ 385482 h 524435"/>
                    <a:gd name="connsiteX11" fmla="*/ 212159 w 842682"/>
                    <a:gd name="connsiteY11" fmla="*/ 216647 h 524435"/>
                    <a:gd name="connsiteX12" fmla="*/ 0 w 842682"/>
                    <a:gd name="connsiteY12" fmla="*/ 143436 h 524435"/>
                    <a:gd name="connsiteX0" fmla="*/ 0 w 836705"/>
                    <a:gd name="connsiteY0" fmla="*/ 67236 h 448235"/>
                    <a:gd name="connsiteX1" fmla="*/ 239056 w 836705"/>
                    <a:gd name="connsiteY1" fmla="*/ 19420 h 448235"/>
                    <a:gd name="connsiteX2" fmla="*/ 385482 w 836705"/>
                    <a:gd name="connsiteY2" fmla="*/ 0 h 448235"/>
                    <a:gd name="connsiteX3" fmla="*/ 549837 w 836705"/>
                    <a:gd name="connsiteY3" fmla="*/ 7467 h 448235"/>
                    <a:gd name="connsiteX4" fmla="*/ 836705 w 836705"/>
                    <a:gd name="connsiteY4" fmla="*/ 79188 h 448235"/>
                    <a:gd name="connsiteX5" fmla="*/ 606616 w 836705"/>
                    <a:gd name="connsiteY5" fmla="*/ 140447 h 448235"/>
                    <a:gd name="connsiteX6" fmla="*/ 776941 w 836705"/>
                    <a:gd name="connsiteY6" fmla="*/ 345141 h 448235"/>
                    <a:gd name="connsiteX7" fmla="*/ 484096 w 836705"/>
                    <a:gd name="connsiteY7" fmla="*/ 231592 h 448235"/>
                    <a:gd name="connsiteX8" fmla="*/ 385482 w 836705"/>
                    <a:gd name="connsiteY8" fmla="*/ 448235 h 448235"/>
                    <a:gd name="connsiteX9" fmla="*/ 286869 w 836705"/>
                    <a:gd name="connsiteY9" fmla="*/ 219639 h 448235"/>
                    <a:gd name="connsiteX10" fmla="*/ 65741 w 836705"/>
                    <a:gd name="connsiteY10" fmla="*/ 309282 h 448235"/>
                    <a:gd name="connsiteX11" fmla="*/ 212159 w 836705"/>
                    <a:gd name="connsiteY11" fmla="*/ 140447 h 448235"/>
                    <a:gd name="connsiteX12" fmla="*/ 0 w 836705"/>
                    <a:gd name="connsiteY12" fmla="*/ 67236 h 4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6705" h="448235">
                      <a:moveTo>
                        <a:pt x="0" y="67236"/>
                      </a:moveTo>
                      <a:lnTo>
                        <a:pt x="239056" y="19420"/>
                      </a:lnTo>
                      <a:lnTo>
                        <a:pt x="385482" y="0"/>
                      </a:lnTo>
                      <a:lnTo>
                        <a:pt x="549837" y="7467"/>
                      </a:lnTo>
                      <a:lnTo>
                        <a:pt x="836705" y="79188"/>
                      </a:lnTo>
                      <a:lnTo>
                        <a:pt x="606616" y="140447"/>
                      </a:lnTo>
                      <a:lnTo>
                        <a:pt x="776941" y="345141"/>
                      </a:lnTo>
                      <a:lnTo>
                        <a:pt x="484096" y="231592"/>
                      </a:lnTo>
                      <a:lnTo>
                        <a:pt x="385482" y="448235"/>
                      </a:lnTo>
                      <a:lnTo>
                        <a:pt x="286869" y="219639"/>
                      </a:lnTo>
                      <a:lnTo>
                        <a:pt x="65741" y="309282"/>
                      </a:lnTo>
                      <a:lnTo>
                        <a:pt x="212159" y="140447"/>
                      </a:lnTo>
                      <a:lnTo>
                        <a:pt x="0" y="67236"/>
                      </a:lnTo>
                      <a:close/>
                    </a:path>
                  </a:pathLst>
                </a:cu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669C2CD8-32D6-1919-AE54-E6772A456740}"/>
                    </a:ext>
                  </a:extLst>
                </p:cNvPr>
                <p:cNvSpPr/>
                <p:nvPr/>
              </p:nvSpPr>
              <p:spPr>
                <a:xfrm>
                  <a:off x="9141315" y="3338163"/>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FF7395FA-0682-DA0B-4DAF-03D1E85AD489}"/>
                    </a:ext>
                  </a:extLst>
                </p:cNvPr>
                <p:cNvSpPr/>
                <p:nvPr/>
              </p:nvSpPr>
              <p:spPr>
                <a:xfrm>
                  <a:off x="9068496" y="3180320"/>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59A54D19-6D67-0BE1-FD34-75D144ED05C0}"/>
                    </a:ext>
                  </a:extLst>
                </p:cNvPr>
                <p:cNvSpPr/>
                <p:nvPr/>
              </p:nvSpPr>
              <p:spPr>
                <a:xfrm>
                  <a:off x="9344007" y="3444338"/>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92" name="楕円 191">
                  <a:extLst>
                    <a:ext uri="{FF2B5EF4-FFF2-40B4-BE49-F238E27FC236}">
                      <a16:creationId xmlns:a16="http://schemas.microsoft.com/office/drawing/2014/main" id="{8AFB568C-9641-E61C-8EB0-6D01CED35AE4}"/>
                    </a:ext>
                  </a:extLst>
                </p:cNvPr>
                <p:cNvSpPr/>
                <p:nvPr/>
              </p:nvSpPr>
              <p:spPr>
                <a:xfrm>
                  <a:off x="9632620" y="337543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93" name="楕円 192">
                  <a:extLst>
                    <a:ext uri="{FF2B5EF4-FFF2-40B4-BE49-F238E27FC236}">
                      <a16:creationId xmlns:a16="http://schemas.microsoft.com/office/drawing/2014/main" id="{DC20C6B1-C447-824F-6844-9E9881D75F40}"/>
                    </a:ext>
                  </a:extLst>
                </p:cNvPr>
                <p:cNvSpPr/>
                <p:nvPr/>
              </p:nvSpPr>
              <p:spPr>
                <a:xfrm>
                  <a:off x="9698045" y="318341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115" name="グループ化 114">
                <a:extLst>
                  <a:ext uri="{FF2B5EF4-FFF2-40B4-BE49-F238E27FC236}">
                    <a16:creationId xmlns:a16="http://schemas.microsoft.com/office/drawing/2014/main" id="{3F9B93C2-EE81-35D9-393C-E2B68B8C9189}"/>
                  </a:ext>
                </a:extLst>
              </p:cNvPr>
              <p:cNvGrpSpPr/>
              <p:nvPr/>
            </p:nvGrpSpPr>
            <p:grpSpPr>
              <a:xfrm rot="293869">
                <a:off x="7233762" y="3599685"/>
                <a:ext cx="281875" cy="143468"/>
                <a:chOff x="9068496" y="3147255"/>
                <a:chExt cx="702368" cy="359472"/>
              </a:xfrm>
              <a:grpFill/>
            </p:grpSpPr>
            <p:sp>
              <p:nvSpPr>
                <p:cNvPr id="118" name="星: 6 pt 409">
                  <a:extLst>
                    <a:ext uri="{FF2B5EF4-FFF2-40B4-BE49-F238E27FC236}">
                      <a16:creationId xmlns:a16="http://schemas.microsoft.com/office/drawing/2014/main" id="{BCD377A4-F6BA-5D2F-6688-84AA85D0A440}"/>
                    </a:ext>
                  </a:extLst>
                </p:cNvPr>
                <p:cNvSpPr/>
                <p:nvPr/>
              </p:nvSpPr>
              <p:spPr>
                <a:xfrm>
                  <a:off x="9091803" y="3147255"/>
                  <a:ext cx="643740" cy="348807"/>
                </a:xfrm>
                <a:custGeom>
                  <a:avLst/>
                  <a:gdLst>
                    <a:gd name="connsiteX0" fmla="*/ 0 w 914400"/>
                    <a:gd name="connsiteY0" fmla="*/ 228600 h 914400"/>
                    <a:gd name="connsiteX1" fmla="*/ 304798 w 914400"/>
                    <a:gd name="connsiteY1" fmla="*/ 228596 h 914400"/>
                    <a:gd name="connsiteX2" fmla="*/ 457200 w 914400"/>
                    <a:gd name="connsiteY2" fmla="*/ 0 h 914400"/>
                    <a:gd name="connsiteX3" fmla="*/ 609602 w 914400"/>
                    <a:gd name="connsiteY3" fmla="*/ 228596 h 914400"/>
                    <a:gd name="connsiteX4" fmla="*/ 914400 w 914400"/>
                    <a:gd name="connsiteY4" fmla="*/ 228600 h 914400"/>
                    <a:gd name="connsiteX5" fmla="*/ 762005 w 914400"/>
                    <a:gd name="connsiteY5" fmla="*/ 457200 h 914400"/>
                    <a:gd name="connsiteX6" fmla="*/ 914400 w 914400"/>
                    <a:gd name="connsiteY6" fmla="*/ 685800 h 914400"/>
                    <a:gd name="connsiteX7" fmla="*/ 609602 w 914400"/>
                    <a:gd name="connsiteY7" fmla="*/ 685804 h 914400"/>
                    <a:gd name="connsiteX8" fmla="*/ 457200 w 914400"/>
                    <a:gd name="connsiteY8" fmla="*/ 914400 h 914400"/>
                    <a:gd name="connsiteX9" fmla="*/ 304798 w 914400"/>
                    <a:gd name="connsiteY9" fmla="*/ 685804 h 914400"/>
                    <a:gd name="connsiteX10" fmla="*/ 0 w 914400"/>
                    <a:gd name="connsiteY10" fmla="*/ 685800 h 914400"/>
                    <a:gd name="connsiteX11" fmla="*/ 152395 w 914400"/>
                    <a:gd name="connsiteY11" fmla="*/ 457200 h 914400"/>
                    <a:gd name="connsiteX12" fmla="*/ 0 w 914400"/>
                    <a:gd name="connsiteY12" fmla="*/ 228600 h 914400"/>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04798 w 914400"/>
                    <a:gd name="connsiteY9" fmla="*/ 457208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179294 w 914400"/>
                    <a:gd name="connsiteY0" fmla="*/ 53792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179294 w 914400"/>
                    <a:gd name="connsiteY12" fmla="*/ 53792 h 685804"/>
                    <a:gd name="connsiteX0" fmla="*/ 47812 w 914400"/>
                    <a:gd name="connsiteY0" fmla="*/ 11957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7 h 685804"/>
                    <a:gd name="connsiteX1" fmla="*/ 310774 w 914400"/>
                    <a:gd name="connsiteY1" fmla="*/ 95624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762005 w 914400"/>
                    <a:gd name="connsiteY5" fmla="*/ 228600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283877 w 914400"/>
                    <a:gd name="connsiteY11" fmla="*/ 216647 h 685800"/>
                    <a:gd name="connsiteX12" fmla="*/ 47812 w 914400"/>
                    <a:gd name="connsiteY12" fmla="*/ 11953 h 685800"/>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914400 w 914400"/>
                    <a:gd name="connsiteY6" fmla="*/ 457200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848659 w 914400"/>
                    <a:gd name="connsiteY6" fmla="*/ 421341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0 w 866588"/>
                    <a:gd name="connsiteY0" fmla="*/ 11953 h 524435"/>
                    <a:gd name="connsiteX1" fmla="*/ 262962 w 866588"/>
                    <a:gd name="connsiteY1" fmla="*/ 95620 h 524435"/>
                    <a:gd name="connsiteX2" fmla="*/ 409388 w 866588"/>
                    <a:gd name="connsiteY2" fmla="*/ 76200 h 524435"/>
                    <a:gd name="connsiteX3" fmla="*/ 573743 w 866588"/>
                    <a:gd name="connsiteY3" fmla="*/ 83667 h 524435"/>
                    <a:gd name="connsiteX4" fmla="*/ 866588 w 866588"/>
                    <a:gd name="connsiteY4" fmla="*/ 0 h 524435"/>
                    <a:gd name="connsiteX5" fmla="*/ 630522 w 866588"/>
                    <a:gd name="connsiteY5" fmla="*/ 216647 h 524435"/>
                    <a:gd name="connsiteX6" fmla="*/ 800847 w 866588"/>
                    <a:gd name="connsiteY6" fmla="*/ 421341 h 524435"/>
                    <a:gd name="connsiteX7" fmla="*/ 508002 w 866588"/>
                    <a:gd name="connsiteY7" fmla="*/ 307792 h 524435"/>
                    <a:gd name="connsiteX8" fmla="*/ 409388 w 866588"/>
                    <a:gd name="connsiteY8" fmla="*/ 524435 h 524435"/>
                    <a:gd name="connsiteX9" fmla="*/ 310775 w 866588"/>
                    <a:gd name="connsiteY9" fmla="*/ 295839 h 524435"/>
                    <a:gd name="connsiteX10" fmla="*/ 89647 w 866588"/>
                    <a:gd name="connsiteY10" fmla="*/ 385482 h 524435"/>
                    <a:gd name="connsiteX11" fmla="*/ 236065 w 866588"/>
                    <a:gd name="connsiteY11" fmla="*/ 216647 h 524435"/>
                    <a:gd name="connsiteX12" fmla="*/ 0 w 866588"/>
                    <a:gd name="connsiteY12" fmla="*/ 11953 h 524435"/>
                    <a:gd name="connsiteX0" fmla="*/ 0 w 842682"/>
                    <a:gd name="connsiteY0" fmla="*/ 143436 h 524435"/>
                    <a:gd name="connsiteX1" fmla="*/ 239056 w 842682"/>
                    <a:gd name="connsiteY1" fmla="*/ 95620 h 524435"/>
                    <a:gd name="connsiteX2" fmla="*/ 385482 w 842682"/>
                    <a:gd name="connsiteY2" fmla="*/ 76200 h 524435"/>
                    <a:gd name="connsiteX3" fmla="*/ 549837 w 842682"/>
                    <a:gd name="connsiteY3" fmla="*/ 83667 h 524435"/>
                    <a:gd name="connsiteX4" fmla="*/ 842682 w 842682"/>
                    <a:gd name="connsiteY4" fmla="*/ 0 h 524435"/>
                    <a:gd name="connsiteX5" fmla="*/ 606616 w 842682"/>
                    <a:gd name="connsiteY5" fmla="*/ 216647 h 524435"/>
                    <a:gd name="connsiteX6" fmla="*/ 776941 w 842682"/>
                    <a:gd name="connsiteY6" fmla="*/ 421341 h 524435"/>
                    <a:gd name="connsiteX7" fmla="*/ 484096 w 842682"/>
                    <a:gd name="connsiteY7" fmla="*/ 307792 h 524435"/>
                    <a:gd name="connsiteX8" fmla="*/ 385482 w 842682"/>
                    <a:gd name="connsiteY8" fmla="*/ 524435 h 524435"/>
                    <a:gd name="connsiteX9" fmla="*/ 286869 w 842682"/>
                    <a:gd name="connsiteY9" fmla="*/ 295839 h 524435"/>
                    <a:gd name="connsiteX10" fmla="*/ 65741 w 842682"/>
                    <a:gd name="connsiteY10" fmla="*/ 385482 h 524435"/>
                    <a:gd name="connsiteX11" fmla="*/ 212159 w 842682"/>
                    <a:gd name="connsiteY11" fmla="*/ 216647 h 524435"/>
                    <a:gd name="connsiteX12" fmla="*/ 0 w 842682"/>
                    <a:gd name="connsiteY12" fmla="*/ 143436 h 524435"/>
                    <a:gd name="connsiteX0" fmla="*/ 0 w 836705"/>
                    <a:gd name="connsiteY0" fmla="*/ 67236 h 448235"/>
                    <a:gd name="connsiteX1" fmla="*/ 239056 w 836705"/>
                    <a:gd name="connsiteY1" fmla="*/ 19420 h 448235"/>
                    <a:gd name="connsiteX2" fmla="*/ 385482 w 836705"/>
                    <a:gd name="connsiteY2" fmla="*/ 0 h 448235"/>
                    <a:gd name="connsiteX3" fmla="*/ 549837 w 836705"/>
                    <a:gd name="connsiteY3" fmla="*/ 7467 h 448235"/>
                    <a:gd name="connsiteX4" fmla="*/ 836705 w 836705"/>
                    <a:gd name="connsiteY4" fmla="*/ 79188 h 448235"/>
                    <a:gd name="connsiteX5" fmla="*/ 606616 w 836705"/>
                    <a:gd name="connsiteY5" fmla="*/ 140447 h 448235"/>
                    <a:gd name="connsiteX6" fmla="*/ 776941 w 836705"/>
                    <a:gd name="connsiteY6" fmla="*/ 345141 h 448235"/>
                    <a:gd name="connsiteX7" fmla="*/ 484096 w 836705"/>
                    <a:gd name="connsiteY7" fmla="*/ 231592 h 448235"/>
                    <a:gd name="connsiteX8" fmla="*/ 385482 w 836705"/>
                    <a:gd name="connsiteY8" fmla="*/ 448235 h 448235"/>
                    <a:gd name="connsiteX9" fmla="*/ 286869 w 836705"/>
                    <a:gd name="connsiteY9" fmla="*/ 219639 h 448235"/>
                    <a:gd name="connsiteX10" fmla="*/ 65741 w 836705"/>
                    <a:gd name="connsiteY10" fmla="*/ 309282 h 448235"/>
                    <a:gd name="connsiteX11" fmla="*/ 212159 w 836705"/>
                    <a:gd name="connsiteY11" fmla="*/ 140447 h 448235"/>
                    <a:gd name="connsiteX12" fmla="*/ 0 w 836705"/>
                    <a:gd name="connsiteY12" fmla="*/ 67236 h 4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6705" h="448235">
                      <a:moveTo>
                        <a:pt x="0" y="67236"/>
                      </a:moveTo>
                      <a:lnTo>
                        <a:pt x="239056" y="19420"/>
                      </a:lnTo>
                      <a:lnTo>
                        <a:pt x="385482" y="0"/>
                      </a:lnTo>
                      <a:lnTo>
                        <a:pt x="549837" y="7467"/>
                      </a:lnTo>
                      <a:lnTo>
                        <a:pt x="836705" y="79188"/>
                      </a:lnTo>
                      <a:lnTo>
                        <a:pt x="606616" y="140447"/>
                      </a:lnTo>
                      <a:lnTo>
                        <a:pt x="776941" y="345141"/>
                      </a:lnTo>
                      <a:lnTo>
                        <a:pt x="484096" y="231592"/>
                      </a:lnTo>
                      <a:lnTo>
                        <a:pt x="385482" y="448235"/>
                      </a:lnTo>
                      <a:lnTo>
                        <a:pt x="286869" y="219639"/>
                      </a:lnTo>
                      <a:lnTo>
                        <a:pt x="65741" y="309282"/>
                      </a:lnTo>
                      <a:lnTo>
                        <a:pt x="212159" y="140447"/>
                      </a:lnTo>
                      <a:lnTo>
                        <a:pt x="0" y="67236"/>
                      </a:lnTo>
                      <a:close/>
                    </a:path>
                  </a:pathLst>
                </a:cu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F45C0626-1CFA-E583-7442-9FADD5522059}"/>
                    </a:ext>
                  </a:extLst>
                </p:cNvPr>
                <p:cNvSpPr/>
                <p:nvPr/>
              </p:nvSpPr>
              <p:spPr>
                <a:xfrm>
                  <a:off x="9141315" y="3338163"/>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0" name="楕円 119">
                  <a:extLst>
                    <a:ext uri="{FF2B5EF4-FFF2-40B4-BE49-F238E27FC236}">
                      <a16:creationId xmlns:a16="http://schemas.microsoft.com/office/drawing/2014/main" id="{CC60C4FC-D25F-0AC2-F4F9-55BB6C1C674F}"/>
                    </a:ext>
                  </a:extLst>
                </p:cNvPr>
                <p:cNvSpPr/>
                <p:nvPr/>
              </p:nvSpPr>
              <p:spPr>
                <a:xfrm>
                  <a:off x="9068496" y="3180320"/>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1" name="楕円 120">
                  <a:extLst>
                    <a:ext uri="{FF2B5EF4-FFF2-40B4-BE49-F238E27FC236}">
                      <a16:creationId xmlns:a16="http://schemas.microsoft.com/office/drawing/2014/main" id="{94BDD5EE-0A0B-D2A9-A91D-0801EC286731}"/>
                    </a:ext>
                  </a:extLst>
                </p:cNvPr>
                <p:cNvSpPr/>
                <p:nvPr/>
              </p:nvSpPr>
              <p:spPr>
                <a:xfrm>
                  <a:off x="9344007" y="3444338"/>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2" name="楕円 121">
                  <a:extLst>
                    <a:ext uri="{FF2B5EF4-FFF2-40B4-BE49-F238E27FC236}">
                      <a16:creationId xmlns:a16="http://schemas.microsoft.com/office/drawing/2014/main" id="{98B98906-72D4-C73C-F9B3-841DEE34EE16}"/>
                    </a:ext>
                  </a:extLst>
                </p:cNvPr>
                <p:cNvSpPr/>
                <p:nvPr/>
              </p:nvSpPr>
              <p:spPr>
                <a:xfrm>
                  <a:off x="9632620" y="337543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23" name="楕円 122">
                  <a:extLst>
                    <a:ext uri="{FF2B5EF4-FFF2-40B4-BE49-F238E27FC236}">
                      <a16:creationId xmlns:a16="http://schemas.microsoft.com/office/drawing/2014/main" id="{9147BE26-A744-79BE-903D-89F484E0347E}"/>
                    </a:ext>
                  </a:extLst>
                </p:cNvPr>
                <p:cNvSpPr/>
                <p:nvPr/>
              </p:nvSpPr>
              <p:spPr>
                <a:xfrm>
                  <a:off x="9698045" y="318341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sp>
            <p:nvSpPr>
              <p:cNvPr id="116" name="楕円 115">
                <a:extLst>
                  <a:ext uri="{FF2B5EF4-FFF2-40B4-BE49-F238E27FC236}">
                    <a16:creationId xmlns:a16="http://schemas.microsoft.com/office/drawing/2014/main" id="{DAD01E1E-7F20-2971-D2AC-7E4FE49C25AB}"/>
                  </a:ext>
                </a:extLst>
              </p:cNvPr>
              <p:cNvSpPr/>
              <p:nvPr/>
            </p:nvSpPr>
            <p:spPr>
              <a:xfrm>
                <a:off x="7528579" y="2946944"/>
                <a:ext cx="118009" cy="91986"/>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3F23B119-AD44-99B6-5B5D-C18EF54934E8}"/>
                  </a:ext>
                </a:extLst>
              </p:cNvPr>
              <p:cNvSpPr/>
              <p:nvPr/>
            </p:nvSpPr>
            <p:spPr>
              <a:xfrm>
                <a:off x="6829406" y="2960335"/>
                <a:ext cx="118009" cy="91986"/>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grpSp>
        <p:grpSp>
          <p:nvGrpSpPr>
            <p:cNvPr id="63" name="グループ化 62">
              <a:extLst>
                <a:ext uri="{FF2B5EF4-FFF2-40B4-BE49-F238E27FC236}">
                  <a16:creationId xmlns:a16="http://schemas.microsoft.com/office/drawing/2014/main" id="{764EDAF1-53FF-1C9F-91B3-BE30D94E7791}"/>
                </a:ext>
              </a:extLst>
            </p:cNvPr>
            <p:cNvGrpSpPr>
              <a:grpSpLocks noChangeAspect="1"/>
            </p:cNvGrpSpPr>
            <p:nvPr/>
          </p:nvGrpSpPr>
          <p:grpSpPr>
            <a:xfrm rot="21442206">
              <a:off x="188425" y="2053949"/>
              <a:ext cx="342394" cy="324001"/>
              <a:chOff x="6714346" y="2614295"/>
              <a:chExt cx="965737" cy="1128858"/>
            </a:xfrm>
            <a:solidFill>
              <a:srgbClr val="99FF33"/>
            </a:solidFill>
          </p:grpSpPr>
          <p:sp>
            <p:nvSpPr>
              <p:cNvPr id="64" name="楕円 63">
                <a:extLst>
                  <a:ext uri="{FF2B5EF4-FFF2-40B4-BE49-F238E27FC236}">
                    <a16:creationId xmlns:a16="http://schemas.microsoft.com/office/drawing/2014/main" id="{E05D0241-C05B-D8EF-BB1B-76DC739D87CC}"/>
                  </a:ext>
                </a:extLst>
              </p:cNvPr>
              <p:cNvSpPr/>
              <p:nvPr/>
            </p:nvSpPr>
            <p:spPr>
              <a:xfrm rot="15870650">
                <a:off x="7316521" y="3323888"/>
                <a:ext cx="201190" cy="422032"/>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9D314BD6-2EFA-EB5E-0F3E-1C80EEF1993E}"/>
                  </a:ext>
                </a:extLst>
              </p:cNvPr>
              <p:cNvSpPr/>
              <p:nvPr/>
            </p:nvSpPr>
            <p:spPr>
              <a:xfrm rot="16978343">
                <a:off x="6892820" y="3238578"/>
                <a:ext cx="196764" cy="553711"/>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CD660531-500B-F6D9-9959-941A6F7DDA56}"/>
                  </a:ext>
                </a:extLst>
              </p:cNvPr>
              <p:cNvSpPr/>
              <p:nvPr/>
            </p:nvSpPr>
            <p:spPr>
              <a:xfrm rot="5400000">
                <a:off x="6772142" y="2953578"/>
                <a:ext cx="766422" cy="645831"/>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19CA813F-21D3-5378-ACFB-1DD5CFF2D96F}"/>
                  </a:ext>
                </a:extLst>
              </p:cNvPr>
              <p:cNvSpPr/>
              <p:nvPr/>
            </p:nvSpPr>
            <p:spPr>
              <a:xfrm>
                <a:off x="6765683" y="2802099"/>
                <a:ext cx="914400" cy="645830"/>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D36749DC-FEC6-0CFB-16CB-D19B59CC6504}"/>
                  </a:ext>
                </a:extLst>
              </p:cNvPr>
              <p:cNvGrpSpPr/>
              <p:nvPr/>
            </p:nvGrpSpPr>
            <p:grpSpPr>
              <a:xfrm>
                <a:off x="6845431" y="2614295"/>
                <a:ext cx="268786" cy="312988"/>
                <a:chOff x="8097653" y="2615568"/>
                <a:chExt cx="268786" cy="312988"/>
              </a:xfrm>
              <a:grpFill/>
            </p:grpSpPr>
            <p:sp>
              <p:nvSpPr>
                <p:cNvPr id="97" name="楕円 96">
                  <a:extLst>
                    <a:ext uri="{FF2B5EF4-FFF2-40B4-BE49-F238E27FC236}">
                      <a16:creationId xmlns:a16="http://schemas.microsoft.com/office/drawing/2014/main" id="{5C8B07B3-D1BF-05ED-EF70-685AAF405852}"/>
                    </a:ext>
                  </a:extLst>
                </p:cNvPr>
                <p:cNvSpPr/>
                <p:nvPr/>
              </p:nvSpPr>
              <p:spPr>
                <a:xfrm>
                  <a:off x="8097653" y="2615568"/>
                  <a:ext cx="268786" cy="312988"/>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4079E78A-DD61-E39B-B0E8-D2D9A024506B}"/>
                    </a:ext>
                  </a:extLst>
                </p:cNvPr>
                <p:cNvSpPr/>
                <p:nvPr/>
              </p:nvSpPr>
              <p:spPr>
                <a:xfrm>
                  <a:off x="8139417" y="2665991"/>
                  <a:ext cx="192668" cy="252723"/>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225739F3-B661-AD9E-69D0-95FD92F1B6FC}"/>
                    </a:ext>
                  </a:extLst>
                </p:cNvPr>
                <p:cNvSpPr/>
                <p:nvPr/>
              </p:nvSpPr>
              <p:spPr>
                <a:xfrm>
                  <a:off x="8190954" y="2707316"/>
                  <a:ext cx="118046" cy="202824"/>
                </a:xfrm>
                <a:prstGeom prst="ellipse">
                  <a:avLst/>
                </a:prstGeom>
                <a:solidFill>
                  <a:schemeClr val="tx1"/>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1" name="グループ化 70">
                <a:extLst>
                  <a:ext uri="{FF2B5EF4-FFF2-40B4-BE49-F238E27FC236}">
                    <a16:creationId xmlns:a16="http://schemas.microsoft.com/office/drawing/2014/main" id="{4040F661-80EA-A31B-738E-1A17927F353C}"/>
                  </a:ext>
                </a:extLst>
              </p:cNvPr>
              <p:cNvGrpSpPr/>
              <p:nvPr/>
            </p:nvGrpSpPr>
            <p:grpSpPr>
              <a:xfrm>
                <a:off x="7321261" y="2614295"/>
                <a:ext cx="268786" cy="312988"/>
                <a:chOff x="8097653" y="2615568"/>
                <a:chExt cx="268786" cy="312988"/>
              </a:xfrm>
              <a:grpFill/>
            </p:grpSpPr>
            <p:sp>
              <p:nvSpPr>
                <p:cNvPr id="94" name="楕円 93">
                  <a:extLst>
                    <a:ext uri="{FF2B5EF4-FFF2-40B4-BE49-F238E27FC236}">
                      <a16:creationId xmlns:a16="http://schemas.microsoft.com/office/drawing/2014/main" id="{34371B34-E67D-F257-2235-BA97CB87F720}"/>
                    </a:ext>
                  </a:extLst>
                </p:cNvPr>
                <p:cNvSpPr/>
                <p:nvPr/>
              </p:nvSpPr>
              <p:spPr>
                <a:xfrm>
                  <a:off x="8097653" y="2615568"/>
                  <a:ext cx="268786" cy="312988"/>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A95F2AA7-32E8-B8B2-BB1E-3ABD058659A9}"/>
                    </a:ext>
                  </a:extLst>
                </p:cNvPr>
                <p:cNvSpPr/>
                <p:nvPr/>
              </p:nvSpPr>
              <p:spPr>
                <a:xfrm>
                  <a:off x="8139417" y="2665991"/>
                  <a:ext cx="192668" cy="252723"/>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63D434EB-5B7A-00C7-CD98-A614CE222E15}"/>
                    </a:ext>
                  </a:extLst>
                </p:cNvPr>
                <p:cNvSpPr/>
                <p:nvPr/>
              </p:nvSpPr>
              <p:spPr>
                <a:xfrm>
                  <a:off x="8179325" y="2709881"/>
                  <a:ext cx="118046" cy="202823"/>
                </a:xfrm>
                <a:prstGeom prst="ellipse">
                  <a:avLst/>
                </a:prstGeom>
                <a:solidFill>
                  <a:schemeClr val="tx1"/>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73" name="月 72">
                <a:extLst>
                  <a:ext uri="{FF2B5EF4-FFF2-40B4-BE49-F238E27FC236}">
                    <a16:creationId xmlns:a16="http://schemas.microsoft.com/office/drawing/2014/main" id="{9D510A9D-E994-29BA-D2E4-F4CCEC80310D}"/>
                  </a:ext>
                </a:extLst>
              </p:cNvPr>
              <p:cNvSpPr/>
              <p:nvPr/>
            </p:nvSpPr>
            <p:spPr>
              <a:xfrm rot="16200000">
                <a:off x="7295131" y="3046846"/>
                <a:ext cx="45720" cy="609380"/>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27CBE464-56F8-3A3D-AA54-2E4B8FBE2AAB}"/>
                  </a:ext>
                </a:extLst>
              </p:cNvPr>
              <p:cNvSpPr txBox="1"/>
              <p:nvPr/>
            </p:nvSpPr>
            <p:spPr>
              <a:xfrm>
                <a:off x="7060544" y="2869641"/>
                <a:ext cx="218946" cy="369330"/>
              </a:xfrm>
              <a:prstGeom prst="rect">
                <a:avLst/>
              </a:prstGeom>
              <a:grpFill/>
            </p:spPr>
            <p:txBody>
              <a:bodyPr wrap="square" rtlCol="0">
                <a:spAutoFit/>
              </a:bodyPr>
              <a:lstStyle/>
              <a:p>
                <a:r>
                  <a:rPr lang="en-US" altLang="ja-JP"/>
                  <a:t>¨</a:t>
                </a:r>
                <a:endParaRPr kumimoji="1" lang="ja-JP" altLang="en-US"/>
              </a:p>
            </p:txBody>
          </p:sp>
          <p:sp>
            <p:nvSpPr>
              <p:cNvPr id="75" name="楕円 74">
                <a:extLst>
                  <a:ext uri="{FF2B5EF4-FFF2-40B4-BE49-F238E27FC236}">
                    <a16:creationId xmlns:a16="http://schemas.microsoft.com/office/drawing/2014/main" id="{1377868C-B17B-4FF1-F621-DD5A4931F341}"/>
                  </a:ext>
                </a:extLst>
              </p:cNvPr>
              <p:cNvSpPr/>
              <p:nvPr/>
            </p:nvSpPr>
            <p:spPr>
              <a:xfrm rot="9964587">
                <a:off x="6862228" y="3247949"/>
                <a:ext cx="132700" cy="386253"/>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593740D7-AA8C-CFC1-1A9B-7BE8A4C51D69}"/>
                  </a:ext>
                </a:extLst>
              </p:cNvPr>
              <p:cNvSpPr/>
              <p:nvPr/>
            </p:nvSpPr>
            <p:spPr>
              <a:xfrm rot="1300501">
                <a:off x="7399448" y="3269504"/>
                <a:ext cx="149807" cy="386253"/>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nvGrpSpPr>
              <p:cNvPr id="78" name="グループ化 77">
                <a:extLst>
                  <a:ext uri="{FF2B5EF4-FFF2-40B4-BE49-F238E27FC236}">
                    <a16:creationId xmlns:a16="http://schemas.microsoft.com/office/drawing/2014/main" id="{5E356942-1FCD-F2A7-4653-9E561B60626A}"/>
                  </a:ext>
                </a:extLst>
              </p:cNvPr>
              <p:cNvGrpSpPr/>
              <p:nvPr/>
            </p:nvGrpSpPr>
            <p:grpSpPr>
              <a:xfrm>
                <a:off x="6845439" y="3558979"/>
                <a:ext cx="306559" cy="160761"/>
                <a:chOff x="9068496" y="3147255"/>
                <a:chExt cx="702368" cy="359472"/>
              </a:xfrm>
              <a:grpFill/>
            </p:grpSpPr>
            <p:sp>
              <p:nvSpPr>
                <p:cNvPr id="88" name="星: 6 pt 409">
                  <a:extLst>
                    <a:ext uri="{FF2B5EF4-FFF2-40B4-BE49-F238E27FC236}">
                      <a16:creationId xmlns:a16="http://schemas.microsoft.com/office/drawing/2014/main" id="{2CB4BE75-ED2E-05CC-295E-D0C380091ED0}"/>
                    </a:ext>
                  </a:extLst>
                </p:cNvPr>
                <p:cNvSpPr/>
                <p:nvPr/>
              </p:nvSpPr>
              <p:spPr>
                <a:xfrm>
                  <a:off x="9091803" y="3147255"/>
                  <a:ext cx="643740" cy="348807"/>
                </a:xfrm>
                <a:custGeom>
                  <a:avLst/>
                  <a:gdLst>
                    <a:gd name="connsiteX0" fmla="*/ 0 w 914400"/>
                    <a:gd name="connsiteY0" fmla="*/ 228600 h 914400"/>
                    <a:gd name="connsiteX1" fmla="*/ 304798 w 914400"/>
                    <a:gd name="connsiteY1" fmla="*/ 228596 h 914400"/>
                    <a:gd name="connsiteX2" fmla="*/ 457200 w 914400"/>
                    <a:gd name="connsiteY2" fmla="*/ 0 h 914400"/>
                    <a:gd name="connsiteX3" fmla="*/ 609602 w 914400"/>
                    <a:gd name="connsiteY3" fmla="*/ 228596 h 914400"/>
                    <a:gd name="connsiteX4" fmla="*/ 914400 w 914400"/>
                    <a:gd name="connsiteY4" fmla="*/ 228600 h 914400"/>
                    <a:gd name="connsiteX5" fmla="*/ 762005 w 914400"/>
                    <a:gd name="connsiteY5" fmla="*/ 457200 h 914400"/>
                    <a:gd name="connsiteX6" fmla="*/ 914400 w 914400"/>
                    <a:gd name="connsiteY6" fmla="*/ 685800 h 914400"/>
                    <a:gd name="connsiteX7" fmla="*/ 609602 w 914400"/>
                    <a:gd name="connsiteY7" fmla="*/ 685804 h 914400"/>
                    <a:gd name="connsiteX8" fmla="*/ 457200 w 914400"/>
                    <a:gd name="connsiteY8" fmla="*/ 914400 h 914400"/>
                    <a:gd name="connsiteX9" fmla="*/ 304798 w 914400"/>
                    <a:gd name="connsiteY9" fmla="*/ 685804 h 914400"/>
                    <a:gd name="connsiteX10" fmla="*/ 0 w 914400"/>
                    <a:gd name="connsiteY10" fmla="*/ 685800 h 914400"/>
                    <a:gd name="connsiteX11" fmla="*/ 152395 w 914400"/>
                    <a:gd name="connsiteY11" fmla="*/ 457200 h 914400"/>
                    <a:gd name="connsiteX12" fmla="*/ 0 w 914400"/>
                    <a:gd name="connsiteY12" fmla="*/ 228600 h 914400"/>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04798 w 914400"/>
                    <a:gd name="connsiteY9" fmla="*/ 457208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179294 w 914400"/>
                    <a:gd name="connsiteY0" fmla="*/ 53792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179294 w 914400"/>
                    <a:gd name="connsiteY12" fmla="*/ 53792 h 685804"/>
                    <a:gd name="connsiteX0" fmla="*/ 47812 w 914400"/>
                    <a:gd name="connsiteY0" fmla="*/ 11957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7 h 685804"/>
                    <a:gd name="connsiteX1" fmla="*/ 310774 w 914400"/>
                    <a:gd name="connsiteY1" fmla="*/ 95624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762005 w 914400"/>
                    <a:gd name="connsiteY5" fmla="*/ 228600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283877 w 914400"/>
                    <a:gd name="connsiteY11" fmla="*/ 216647 h 685800"/>
                    <a:gd name="connsiteX12" fmla="*/ 47812 w 914400"/>
                    <a:gd name="connsiteY12" fmla="*/ 11953 h 685800"/>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914400 w 914400"/>
                    <a:gd name="connsiteY6" fmla="*/ 457200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848659 w 914400"/>
                    <a:gd name="connsiteY6" fmla="*/ 421341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0 w 866588"/>
                    <a:gd name="connsiteY0" fmla="*/ 11953 h 524435"/>
                    <a:gd name="connsiteX1" fmla="*/ 262962 w 866588"/>
                    <a:gd name="connsiteY1" fmla="*/ 95620 h 524435"/>
                    <a:gd name="connsiteX2" fmla="*/ 409388 w 866588"/>
                    <a:gd name="connsiteY2" fmla="*/ 76200 h 524435"/>
                    <a:gd name="connsiteX3" fmla="*/ 573743 w 866588"/>
                    <a:gd name="connsiteY3" fmla="*/ 83667 h 524435"/>
                    <a:gd name="connsiteX4" fmla="*/ 866588 w 866588"/>
                    <a:gd name="connsiteY4" fmla="*/ 0 h 524435"/>
                    <a:gd name="connsiteX5" fmla="*/ 630522 w 866588"/>
                    <a:gd name="connsiteY5" fmla="*/ 216647 h 524435"/>
                    <a:gd name="connsiteX6" fmla="*/ 800847 w 866588"/>
                    <a:gd name="connsiteY6" fmla="*/ 421341 h 524435"/>
                    <a:gd name="connsiteX7" fmla="*/ 508002 w 866588"/>
                    <a:gd name="connsiteY7" fmla="*/ 307792 h 524435"/>
                    <a:gd name="connsiteX8" fmla="*/ 409388 w 866588"/>
                    <a:gd name="connsiteY8" fmla="*/ 524435 h 524435"/>
                    <a:gd name="connsiteX9" fmla="*/ 310775 w 866588"/>
                    <a:gd name="connsiteY9" fmla="*/ 295839 h 524435"/>
                    <a:gd name="connsiteX10" fmla="*/ 89647 w 866588"/>
                    <a:gd name="connsiteY10" fmla="*/ 385482 h 524435"/>
                    <a:gd name="connsiteX11" fmla="*/ 236065 w 866588"/>
                    <a:gd name="connsiteY11" fmla="*/ 216647 h 524435"/>
                    <a:gd name="connsiteX12" fmla="*/ 0 w 866588"/>
                    <a:gd name="connsiteY12" fmla="*/ 11953 h 524435"/>
                    <a:gd name="connsiteX0" fmla="*/ 0 w 842682"/>
                    <a:gd name="connsiteY0" fmla="*/ 143436 h 524435"/>
                    <a:gd name="connsiteX1" fmla="*/ 239056 w 842682"/>
                    <a:gd name="connsiteY1" fmla="*/ 95620 h 524435"/>
                    <a:gd name="connsiteX2" fmla="*/ 385482 w 842682"/>
                    <a:gd name="connsiteY2" fmla="*/ 76200 h 524435"/>
                    <a:gd name="connsiteX3" fmla="*/ 549837 w 842682"/>
                    <a:gd name="connsiteY3" fmla="*/ 83667 h 524435"/>
                    <a:gd name="connsiteX4" fmla="*/ 842682 w 842682"/>
                    <a:gd name="connsiteY4" fmla="*/ 0 h 524435"/>
                    <a:gd name="connsiteX5" fmla="*/ 606616 w 842682"/>
                    <a:gd name="connsiteY5" fmla="*/ 216647 h 524435"/>
                    <a:gd name="connsiteX6" fmla="*/ 776941 w 842682"/>
                    <a:gd name="connsiteY6" fmla="*/ 421341 h 524435"/>
                    <a:gd name="connsiteX7" fmla="*/ 484096 w 842682"/>
                    <a:gd name="connsiteY7" fmla="*/ 307792 h 524435"/>
                    <a:gd name="connsiteX8" fmla="*/ 385482 w 842682"/>
                    <a:gd name="connsiteY8" fmla="*/ 524435 h 524435"/>
                    <a:gd name="connsiteX9" fmla="*/ 286869 w 842682"/>
                    <a:gd name="connsiteY9" fmla="*/ 295839 h 524435"/>
                    <a:gd name="connsiteX10" fmla="*/ 65741 w 842682"/>
                    <a:gd name="connsiteY10" fmla="*/ 385482 h 524435"/>
                    <a:gd name="connsiteX11" fmla="*/ 212159 w 842682"/>
                    <a:gd name="connsiteY11" fmla="*/ 216647 h 524435"/>
                    <a:gd name="connsiteX12" fmla="*/ 0 w 842682"/>
                    <a:gd name="connsiteY12" fmla="*/ 143436 h 524435"/>
                    <a:gd name="connsiteX0" fmla="*/ 0 w 836705"/>
                    <a:gd name="connsiteY0" fmla="*/ 67236 h 448235"/>
                    <a:gd name="connsiteX1" fmla="*/ 239056 w 836705"/>
                    <a:gd name="connsiteY1" fmla="*/ 19420 h 448235"/>
                    <a:gd name="connsiteX2" fmla="*/ 385482 w 836705"/>
                    <a:gd name="connsiteY2" fmla="*/ 0 h 448235"/>
                    <a:gd name="connsiteX3" fmla="*/ 549837 w 836705"/>
                    <a:gd name="connsiteY3" fmla="*/ 7467 h 448235"/>
                    <a:gd name="connsiteX4" fmla="*/ 836705 w 836705"/>
                    <a:gd name="connsiteY4" fmla="*/ 79188 h 448235"/>
                    <a:gd name="connsiteX5" fmla="*/ 606616 w 836705"/>
                    <a:gd name="connsiteY5" fmla="*/ 140447 h 448235"/>
                    <a:gd name="connsiteX6" fmla="*/ 776941 w 836705"/>
                    <a:gd name="connsiteY6" fmla="*/ 345141 h 448235"/>
                    <a:gd name="connsiteX7" fmla="*/ 484096 w 836705"/>
                    <a:gd name="connsiteY7" fmla="*/ 231592 h 448235"/>
                    <a:gd name="connsiteX8" fmla="*/ 385482 w 836705"/>
                    <a:gd name="connsiteY8" fmla="*/ 448235 h 448235"/>
                    <a:gd name="connsiteX9" fmla="*/ 286869 w 836705"/>
                    <a:gd name="connsiteY9" fmla="*/ 219639 h 448235"/>
                    <a:gd name="connsiteX10" fmla="*/ 65741 w 836705"/>
                    <a:gd name="connsiteY10" fmla="*/ 309282 h 448235"/>
                    <a:gd name="connsiteX11" fmla="*/ 212159 w 836705"/>
                    <a:gd name="connsiteY11" fmla="*/ 140447 h 448235"/>
                    <a:gd name="connsiteX12" fmla="*/ 0 w 836705"/>
                    <a:gd name="connsiteY12" fmla="*/ 67236 h 4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6705" h="448235">
                      <a:moveTo>
                        <a:pt x="0" y="67236"/>
                      </a:moveTo>
                      <a:lnTo>
                        <a:pt x="239056" y="19420"/>
                      </a:lnTo>
                      <a:lnTo>
                        <a:pt x="385482" y="0"/>
                      </a:lnTo>
                      <a:lnTo>
                        <a:pt x="549837" y="7467"/>
                      </a:lnTo>
                      <a:lnTo>
                        <a:pt x="836705" y="79188"/>
                      </a:lnTo>
                      <a:lnTo>
                        <a:pt x="606616" y="140447"/>
                      </a:lnTo>
                      <a:lnTo>
                        <a:pt x="776941" y="345141"/>
                      </a:lnTo>
                      <a:lnTo>
                        <a:pt x="484096" y="231592"/>
                      </a:lnTo>
                      <a:lnTo>
                        <a:pt x="385482" y="448235"/>
                      </a:lnTo>
                      <a:lnTo>
                        <a:pt x="286869" y="219639"/>
                      </a:lnTo>
                      <a:lnTo>
                        <a:pt x="65741" y="309282"/>
                      </a:lnTo>
                      <a:lnTo>
                        <a:pt x="212159" y="140447"/>
                      </a:lnTo>
                      <a:lnTo>
                        <a:pt x="0" y="67236"/>
                      </a:lnTo>
                      <a:close/>
                    </a:path>
                  </a:pathLst>
                </a:cu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5FDA892C-A2CC-525C-4734-15B7CF107922}"/>
                    </a:ext>
                  </a:extLst>
                </p:cNvPr>
                <p:cNvSpPr/>
                <p:nvPr/>
              </p:nvSpPr>
              <p:spPr>
                <a:xfrm>
                  <a:off x="9141315" y="3338163"/>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7E9EBBC1-54E3-EB02-FE04-3F1259419E28}"/>
                    </a:ext>
                  </a:extLst>
                </p:cNvPr>
                <p:cNvSpPr/>
                <p:nvPr/>
              </p:nvSpPr>
              <p:spPr>
                <a:xfrm>
                  <a:off x="9068496" y="3180320"/>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1" name="楕円 90">
                  <a:extLst>
                    <a:ext uri="{FF2B5EF4-FFF2-40B4-BE49-F238E27FC236}">
                      <a16:creationId xmlns:a16="http://schemas.microsoft.com/office/drawing/2014/main" id="{60EC7AA0-925C-0003-EA1F-D9829108DADE}"/>
                    </a:ext>
                  </a:extLst>
                </p:cNvPr>
                <p:cNvSpPr/>
                <p:nvPr/>
              </p:nvSpPr>
              <p:spPr>
                <a:xfrm>
                  <a:off x="9344007" y="3444338"/>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2" name="楕円 91">
                  <a:extLst>
                    <a:ext uri="{FF2B5EF4-FFF2-40B4-BE49-F238E27FC236}">
                      <a16:creationId xmlns:a16="http://schemas.microsoft.com/office/drawing/2014/main" id="{AAAD7351-159F-E1CF-E824-A089195070D4}"/>
                    </a:ext>
                  </a:extLst>
                </p:cNvPr>
                <p:cNvSpPr/>
                <p:nvPr/>
              </p:nvSpPr>
              <p:spPr>
                <a:xfrm>
                  <a:off x="9632620" y="337543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3" name="楕円 92">
                  <a:extLst>
                    <a:ext uri="{FF2B5EF4-FFF2-40B4-BE49-F238E27FC236}">
                      <a16:creationId xmlns:a16="http://schemas.microsoft.com/office/drawing/2014/main" id="{4E49C4E3-A616-48A0-E0F4-178B5CA8BCEF}"/>
                    </a:ext>
                  </a:extLst>
                </p:cNvPr>
                <p:cNvSpPr/>
                <p:nvPr/>
              </p:nvSpPr>
              <p:spPr>
                <a:xfrm>
                  <a:off x="9698045" y="318341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79" name="グループ化 78">
                <a:extLst>
                  <a:ext uri="{FF2B5EF4-FFF2-40B4-BE49-F238E27FC236}">
                    <a16:creationId xmlns:a16="http://schemas.microsoft.com/office/drawing/2014/main" id="{58D5B358-15B6-B312-46C6-7AA19D62E09D}"/>
                  </a:ext>
                </a:extLst>
              </p:cNvPr>
              <p:cNvGrpSpPr/>
              <p:nvPr/>
            </p:nvGrpSpPr>
            <p:grpSpPr>
              <a:xfrm rot="293869">
                <a:off x="7233762" y="3599685"/>
                <a:ext cx="281875" cy="143468"/>
                <a:chOff x="9068496" y="3147255"/>
                <a:chExt cx="702368" cy="359472"/>
              </a:xfrm>
              <a:grpFill/>
            </p:grpSpPr>
            <p:sp>
              <p:nvSpPr>
                <p:cNvPr id="82" name="星: 6 pt 409">
                  <a:extLst>
                    <a:ext uri="{FF2B5EF4-FFF2-40B4-BE49-F238E27FC236}">
                      <a16:creationId xmlns:a16="http://schemas.microsoft.com/office/drawing/2014/main" id="{127609B7-9E39-3935-625F-694D43EAFB7F}"/>
                    </a:ext>
                  </a:extLst>
                </p:cNvPr>
                <p:cNvSpPr/>
                <p:nvPr/>
              </p:nvSpPr>
              <p:spPr>
                <a:xfrm>
                  <a:off x="9091803" y="3147255"/>
                  <a:ext cx="643740" cy="348807"/>
                </a:xfrm>
                <a:custGeom>
                  <a:avLst/>
                  <a:gdLst>
                    <a:gd name="connsiteX0" fmla="*/ 0 w 914400"/>
                    <a:gd name="connsiteY0" fmla="*/ 228600 h 914400"/>
                    <a:gd name="connsiteX1" fmla="*/ 304798 w 914400"/>
                    <a:gd name="connsiteY1" fmla="*/ 228596 h 914400"/>
                    <a:gd name="connsiteX2" fmla="*/ 457200 w 914400"/>
                    <a:gd name="connsiteY2" fmla="*/ 0 h 914400"/>
                    <a:gd name="connsiteX3" fmla="*/ 609602 w 914400"/>
                    <a:gd name="connsiteY3" fmla="*/ 228596 h 914400"/>
                    <a:gd name="connsiteX4" fmla="*/ 914400 w 914400"/>
                    <a:gd name="connsiteY4" fmla="*/ 228600 h 914400"/>
                    <a:gd name="connsiteX5" fmla="*/ 762005 w 914400"/>
                    <a:gd name="connsiteY5" fmla="*/ 457200 h 914400"/>
                    <a:gd name="connsiteX6" fmla="*/ 914400 w 914400"/>
                    <a:gd name="connsiteY6" fmla="*/ 685800 h 914400"/>
                    <a:gd name="connsiteX7" fmla="*/ 609602 w 914400"/>
                    <a:gd name="connsiteY7" fmla="*/ 685804 h 914400"/>
                    <a:gd name="connsiteX8" fmla="*/ 457200 w 914400"/>
                    <a:gd name="connsiteY8" fmla="*/ 914400 h 914400"/>
                    <a:gd name="connsiteX9" fmla="*/ 304798 w 914400"/>
                    <a:gd name="connsiteY9" fmla="*/ 685804 h 914400"/>
                    <a:gd name="connsiteX10" fmla="*/ 0 w 914400"/>
                    <a:gd name="connsiteY10" fmla="*/ 685800 h 914400"/>
                    <a:gd name="connsiteX11" fmla="*/ 152395 w 914400"/>
                    <a:gd name="connsiteY11" fmla="*/ 457200 h 914400"/>
                    <a:gd name="connsiteX12" fmla="*/ 0 w 914400"/>
                    <a:gd name="connsiteY12" fmla="*/ 228600 h 914400"/>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04798 w 914400"/>
                    <a:gd name="connsiteY9" fmla="*/ 457208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609602 w 914400"/>
                    <a:gd name="connsiteY7" fmla="*/ 457208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0 w 914400"/>
                    <a:gd name="connsiteY0" fmla="*/ 4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0 w 914400"/>
                    <a:gd name="connsiteY12" fmla="*/ 4 h 685804"/>
                    <a:gd name="connsiteX0" fmla="*/ 179294 w 914400"/>
                    <a:gd name="connsiteY0" fmla="*/ 53792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179294 w 914400"/>
                    <a:gd name="connsiteY12" fmla="*/ 53792 h 685804"/>
                    <a:gd name="connsiteX0" fmla="*/ 47812 w 914400"/>
                    <a:gd name="connsiteY0" fmla="*/ 11957 h 685804"/>
                    <a:gd name="connsiteX1" fmla="*/ 304798 w 914400"/>
                    <a:gd name="connsiteY1" fmla="*/ 0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7 h 685804"/>
                    <a:gd name="connsiteX1" fmla="*/ 310774 w 914400"/>
                    <a:gd name="connsiteY1" fmla="*/ 95624 h 685804"/>
                    <a:gd name="connsiteX2" fmla="*/ 457200 w 914400"/>
                    <a:gd name="connsiteY2" fmla="*/ 76204 h 685804"/>
                    <a:gd name="connsiteX3" fmla="*/ 609602 w 914400"/>
                    <a:gd name="connsiteY3" fmla="*/ 0 h 685804"/>
                    <a:gd name="connsiteX4" fmla="*/ 914400 w 914400"/>
                    <a:gd name="connsiteY4" fmla="*/ 4 h 685804"/>
                    <a:gd name="connsiteX5" fmla="*/ 762005 w 914400"/>
                    <a:gd name="connsiteY5" fmla="*/ 228604 h 685804"/>
                    <a:gd name="connsiteX6" fmla="*/ 914400 w 914400"/>
                    <a:gd name="connsiteY6" fmla="*/ 457204 h 685804"/>
                    <a:gd name="connsiteX7" fmla="*/ 555814 w 914400"/>
                    <a:gd name="connsiteY7" fmla="*/ 307796 h 685804"/>
                    <a:gd name="connsiteX8" fmla="*/ 457200 w 914400"/>
                    <a:gd name="connsiteY8" fmla="*/ 685804 h 685804"/>
                    <a:gd name="connsiteX9" fmla="*/ 358587 w 914400"/>
                    <a:gd name="connsiteY9" fmla="*/ 295843 h 685804"/>
                    <a:gd name="connsiteX10" fmla="*/ 0 w 914400"/>
                    <a:gd name="connsiteY10" fmla="*/ 457204 h 685804"/>
                    <a:gd name="connsiteX11" fmla="*/ 152395 w 914400"/>
                    <a:gd name="connsiteY11" fmla="*/ 228604 h 685804"/>
                    <a:gd name="connsiteX12" fmla="*/ 47812 w 914400"/>
                    <a:gd name="connsiteY12" fmla="*/ 11957 h 685804"/>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762005 w 914400"/>
                    <a:gd name="connsiteY5" fmla="*/ 228600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152395 w 914400"/>
                    <a:gd name="connsiteY11" fmla="*/ 228600 h 685800"/>
                    <a:gd name="connsiteX12" fmla="*/ 47812 w 914400"/>
                    <a:gd name="connsiteY12" fmla="*/ 11953 h 685800"/>
                    <a:gd name="connsiteX0" fmla="*/ 47812 w 914400"/>
                    <a:gd name="connsiteY0" fmla="*/ 11953 h 685800"/>
                    <a:gd name="connsiteX1" fmla="*/ 310774 w 914400"/>
                    <a:gd name="connsiteY1" fmla="*/ 95620 h 685800"/>
                    <a:gd name="connsiteX2" fmla="*/ 457200 w 914400"/>
                    <a:gd name="connsiteY2" fmla="*/ 76200 h 685800"/>
                    <a:gd name="connsiteX3" fmla="*/ 621555 w 914400"/>
                    <a:gd name="connsiteY3" fmla="*/ 83667 h 685800"/>
                    <a:gd name="connsiteX4" fmla="*/ 914400 w 914400"/>
                    <a:gd name="connsiteY4" fmla="*/ 0 h 685800"/>
                    <a:gd name="connsiteX5" fmla="*/ 678334 w 914400"/>
                    <a:gd name="connsiteY5" fmla="*/ 216647 h 685800"/>
                    <a:gd name="connsiteX6" fmla="*/ 914400 w 914400"/>
                    <a:gd name="connsiteY6" fmla="*/ 457200 h 685800"/>
                    <a:gd name="connsiteX7" fmla="*/ 555814 w 914400"/>
                    <a:gd name="connsiteY7" fmla="*/ 307792 h 685800"/>
                    <a:gd name="connsiteX8" fmla="*/ 457200 w 914400"/>
                    <a:gd name="connsiteY8" fmla="*/ 685800 h 685800"/>
                    <a:gd name="connsiteX9" fmla="*/ 358587 w 914400"/>
                    <a:gd name="connsiteY9" fmla="*/ 295839 h 685800"/>
                    <a:gd name="connsiteX10" fmla="*/ 0 w 914400"/>
                    <a:gd name="connsiteY10" fmla="*/ 457200 h 685800"/>
                    <a:gd name="connsiteX11" fmla="*/ 283877 w 914400"/>
                    <a:gd name="connsiteY11" fmla="*/ 216647 h 685800"/>
                    <a:gd name="connsiteX12" fmla="*/ 47812 w 914400"/>
                    <a:gd name="connsiteY12" fmla="*/ 11953 h 685800"/>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914400 w 914400"/>
                    <a:gd name="connsiteY6" fmla="*/ 457200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47812 w 914400"/>
                    <a:gd name="connsiteY0" fmla="*/ 11953 h 524435"/>
                    <a:gd name="connsiteX1" fmla="*/ 310774 w 914400"/>
                    <a:gd name="connsiteY1" fmla="*/ 95620 h 524435"/>
                    <a:gd name="connsiteX2" fmla="*/ 457200 w 914400"/>
                    <a:gd name="connsiteY2" fmla="*/ 76200 h 524435"/>
                    <a:gd name="connsiteX3" fmla="*/ 621555 w 914400"/>
                    <a:gd name="connsiteY3" fmla="*/ 83667 h 524435"/>
                    <a:gd name="connsiteX4" fmla="*/ 914400 w 914400"/>
                    <a:gd name="connsiteY4" fmla="*/ 0 h 524435"/>
                    <a:gd name="connsiteX5" fmla="*/ 678334 w 914400"/>
                    <a:gd name="connsiteY5" fmla="*/ 216647 h 524435"/>
                    <a:gd name="connsiteX6" fmla="*/ 848659 w 914400"/>
                    <a:gd name="connsiteY6" fmla="*/ 421341 h 524435"/>
                    <a:gd name="connsiteX7" fmla="*/ 555814 w 914400"/>
                    <a:gd name="connsiteY7" fmla="*/ 307792 h 524435"/>
                    <a:gd name="connsiteX8" fmla="*/ 457200 w 914400"/>
                    <a:gd name="connsiteY8" fmla="*/ 524435 h 524435"/>
                    <a:gd name="connsiteX9" fmla="*/ 358587 w 914400"/>
                    <a:gd name="connsiteY9" fmla="*/ 295839 h 524435"/>
                    <a:gd name="connsiteX10" fmla="*/ 0 w 914400"/>
                    <a:gd name="connsiteY10" fmla="*/ 457200 h 524435"/>
                    <a:gd name="connsiteX11" fmla="*/ 283877 w 914400"/>
                    <a:gd name="connsiteY11" fmla="*/ 216647 h 524435"/>
                    <a:gd name="connsiteX12" fmla="*/ 47812 w 914400"/>
                    <a:gd name="connsiteY12" fmla="*/ 11953 h 524435"/>
                    <a:gd name="connsiteX0" fmla="*/ 0 w 866588"/>
                    <a:gd name="connsiteY0" fmla="*/ 11953 h 524435"/>
                    <a:gd name="connsiteX1" fmla="*/ 262962 w 866588"/>
                    <a:gd name="connsiteY1" fmla="*/ 95620 h 524435"/>
                    <a:gd name="connsiteX2" fmla="*/ 409388 w 866588"/>
                    <a:gd name="connsiteY2" fmla="*/ 76200 h 524435"/>
                    <a:gd name="connsiteX3" fmla="*/ 573743 w 866588"/>
                    <a:gd name="connsiteY3" fmla="*/ 83667 h 524435"/>
                    <a:gd name="connsiteX4" fmla="*/ 866588 w 866588"/>
                    <a:gd name="connsiteY4" fmla="*/ 0 h 524435"/>
                    <a:gd name="connsiteX5" fmla="*/ 630522 w 866588"/>
                    <a:gd name="connsiteY5" fmla="*/ 216647 h 524435"/>
                    <a:gd name="connsiteX6" fmla="*/ 800847 w 866588"/>
                    <a:gd name="connsiteY6" fmla="*/ 421341 h 524435"/>
                    <a:gd name="connsiteX7" fmla="*/ 508002 w 866588"/>
                    <a:gd name="connsiteY7" fmla="*/ 307792 h 524435"/>
                    <a:gd name="connsiteX8" fmla="*/ 409388 w 866588"/>
                    <a:gd name="connsiteY8" fmla="*/ 524435 h 524435"/>
                    <a:gd name="connsiteX9" fmla="*/ 310775 w 866588"/>
                    <a:gd name="connsiteY9" fmla="*/ 295839 h 524435"/>
                    <a:gd name="connsiteX10" fmla="*/ 89647 w 866588"/>
                    <a:gd name="connsiteY10" fmla="*/ 385482 h 524435"/>
                    <a:gd name="connsiteX11" fmla="*/ 236065 w 866588"/>
                    <a:gd name="connsiteY11" fmla="*/ 216647 h 524435"/>
                    <a:gd name="connsiteX12" fmla="*/ 0 w 866588"/>
                    <a:gd name="connsiteY12" fmla="*/ 11953 h 524435"/>
                    <a:gd name="connsiteX0" fmla="*/ 0 w 842682"/>
                    <a:gd name="connsiteY0" fmla="*/ 143436 h 524435"/>
                    <a:gd name="connsiteX1" fmla="*/ 239056 w 842682"/>
                    <a:gd name="connsiteY1" fmla="*/ 95620 h 524435"/>
                    <a:gd name="connsiteX2" fmla="*/ 385482 w 842682"/>
                    <a:gd name="connsiteY2" fmla="*/ 76200 h 524435"/>
                    <a:gd name="connsiteX3" fmla="*/ 549837 w 842682"/>
                    <a:gd name="connsiteY3" fmla="*/ 83667 h 524435"/>
                    <a:gd name="connsiteX4" fmla="*/ 842682 w 842682"/>
                    <a:gd name="connsiteY4" fmla="*/ 0 h 524435"/>
                    <a:gd name="connsiteX5" fmla="*/ 606616 w 842682"/>
                    <a:gd name="connsiteY5" fmla="*/ 216647 h 524435"/>
                    <a:gd name="connsiteX6" fmla="*/ 776941 w 842682"/>
                    <a:gd name="connsiteY6" fmla="*/ 421341 h 524435"/>
                    <a:gd name="connsiteX7" fmla="*/ 484096 w 842682"/>
                    <a:gd name="connsiteY7" fmla="*/ 307792 h 524435"/>
                    <a:gd name="connsiteX8" fmla="*/ 385482 w 842682"/>
                    <a:gd name="connsiteY8" fmla="*/ 524435 h 524435"/>
                    <a:gd name="connsiteX9" fmla="*/ 286869 w 842682"/>
                    <a:gd name="connsiteY9" fmla="*/ 295839 h 524435"/>
                    <a:gd name="connsiteX10" fmla="*/ 65741 w 842682"/>
                    <a:gd name="connsiteY10" fmla="*/ 385482 h 524435"/>
                    <a:gd name="connsiteX11" fmla="*/ 212159 w 842682"/>
                    <a:gd name="connsiteY11" fmla="*/ 216647 h 524435"/>
                    <a:gd name="connsiteX12" fmla="*/ 0 w 842682"/>
                    <a:gd name="connsiteY12" fmla="*/ 143436 h 524435"/>
                    <a:gd name="connsiteX0" fmla="*/ 0 w 836705"/>
                    <a:gd name="connsiteY0" fmla="*/ 67236 h 448235"/>
                    <a:gd name="connsiteX1" fmla="*/ 239056 w 836705"/>
                    <a:gd name="connsiteY1" fmla="*/ 19420 h 448235"/>
                    <a:gd name="connsiteX2" fmla="*/ 385482 w 836705"/>
                    <a:gd name="connsiteY2" fmla="*/ 0 h 448235"/>
                    <a:gd name="connsiteX3" fmla="*/ 549837 w 836705"/>
                    <a:gd name="connsiteY3" fmla="*/ 7467 h 448235"/>
                    <a:gd name="connsiteX4" fmla="*/ 836705 w 836705"/>
                    <a:gd name="connsiteY4" fmla="*/ 79188 h 448235"/>
                    <a:gd name="connsiteX5" fmla="*/ 606616 w 836705"/>
                    <a:gd name="connsiteY5" fmla="*/ 140447 h 448235"/>
                    <a:gd name="connsiteX6" fmla="*/ 776941 w 836705"/>
                    <a:gd name="connsiteY6" fmla="*/ 345141 h 448235"/>
                    <a:gd name="connsiteX7" fmla="*/ 484096 w 836705"/>
                    <a:gd name="connsiteY7" fmla="*/ 231592 h 448235"/>
                    <a:gd name="connsiteX8" fmla="*/ 385482 w 836705"/>
                    <a:gd name="connsiteY8" fmla="*/ 448235 h 448235"/>
                    <a:gd name="connsiteX9" fmla="*/ 286869 w 836705"/>
                    <a:gd name="connsiteY9" fmla="*/ 219639 h 448235"/>
                    <a:gd name="connsiteX10" fmla="*/ 65741 w 836705"/>
                    <a:gd name="connsiteY10" fmla="*/ 309282 h 448235"/>
                    <a:gd name="connsiteX11" fmla="*/ 212159 w 836705"/>
                    <a:gd name="connsiteY11" fmla="*/ 140447 h 448235"/>
                    <a:gd name="connsiteX12" fmla="*/ 0 w 836705"/>
                    <a:gd name="connsiteY12" fmla="*/ 67236 h 4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6705" h="448235">
                      <a:moveTo>
                        <a:pt x="0" y="67236"/>
                      </a:moveTo>
                      <a:lnTo>
                        <a:pt x="239056" y="19420"/>
                      </a:lnTo>
                      <a:lnTo>
                        <a:pt x="385482" y="0"/>
                      </a:lnTo>
                      <a:lnTo>
                        <a:pt x="549837" y="7467"/>
                      </a:lnTo>
                      <a:lnTo>
                        <a:pt x="836705" y="79188"/>
                      </a:lnTo>
                      <a:lnTo>
                        <a:pt x="606616" y="140447"/>
                      </a:lnTo>
                      <a:lnTo>
                        <a:pt x="776941" y="345141"/>
                      </a:lnTo>
                      <a:lnTo>
                        <a:pt x="484096" y="231592"/>
                      </a:lnTo>
                      <a:lnTo>
                        <a:pt x="385482" y="448235"/>
                      </a:lnTo>
                      <a:lnTo>
                        <a:pt x="286869" y="219639"/>
                      </a:lnTo>
                      <a:lnTo>
                        <a:pt x="65741" y="309282"/>
                      </a:lnTo>
                      <a:lnTo>
                        <a:pt x="212159" y="140447"/>
                      </a:lnTo>
                      <a:lnTo>
                        <a:pt x="0" y="67236"/>
                      </a:lnTo>
                      <a:close/>
                    </a:path>
                  </a:pathLst>
                </a:cu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9A9F4750-AD64-168E-0123-330C351040EA}"/>
                    </a:ext>
                  </a:extLst>
                </p:cNvPr>
                <p:cNvSpPr/>
                <p:nvPr/>
              </p:nvSpPr>
              <p:spPr>
                <a:xfrm>
                  <a:off x="9141315" y="3338163"/>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297AEEE4-DE88-3623-DFCC-A99CD75302D9}"/>
                    </a:ext>
                  </a:extLst>
                </p:cNvPr>
                <p:cNvSpPr/>
                <p:nvPr/>
              </p:nvSpPr>
              <p:spPr>
                <a:xfrm>
                  <a:off x="9068496" y="3180320"/>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04A0461E-3B2A-9A2E-7F1B-5ECFB5237081}"/>
                    </a:ext>
                  </a:extLst>
                </p:cNvPr>
                <p:cNvSpPr/>
                <p:nvPr/>
              </p:nvSpPr>
              <p:spPr>
                <a:xfrm>
                  <a:off x="9344007" y="3444338"/>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BFC1093E-CA5D-8AC4-E145-7C1F452E7CE3}"/>
                    </a:ext>
                  </a:extLst>
                </p:cNvPr>
                <p:cNvSpPr/>
                <p:nvPr/>
              </p:nvSpPr>
              <p:spPr>
                <a:xfrm>
                  <a:off x="9632620" y="337543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20FD35C1-189E-9F07-10C2-F5E2C5762758}"/>
                    </a:ext>
                  </a:extLst>
                </p:cNvPr>
                <p:cNvSpPr/>
                <p:nvPr/>
              </p:nvSpPr>
              <p:spPr>
                <a:xfrm>
                  <a:off x="9698045" y="3183415"/>
                  <a:ext cx="72819" cy="62389"/>
                </a:xfrm>
                <a:prstGeom prst="ellipse">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sp>
            <p:nvSpPr>
              <p:cNvPr id="80" name="楕円 79">
                <a:extLst>
                  <a:ext uri="{FF2B5EF4-FFF2-40B4-BE49-F238E27FC236}">
                    <a16:creationId xmlns:a16="http://schemas.microsoft.com/office/drawing/2014/main" id="{F0BF876F-2401-86C0-3E43-FA8C58487B0B}"/>
                  </a:ext>
                </a:extLst>
              </p:cNvPr>
              <p:cNvSpPr/>
              <p:nvPr/>
            </p:nvSpPr>
            <p:spPr>
              <a:xfrm>
                <a:off x="7528579" y="2946944"/>
                <a:ext cx="118009" cy="91986"/>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3AF94463-A21C-D45A-5356-6C9A6CFB6A94}"/>
                  </a:ext>
                </a:extLst>
              </p:cNvPr>
              <p:cNvSpPr/>
              <p:nvPr/>
            </p:nvSpPr>
            <p:spPr>
              <a:xfrm>
                <a:off x="6829406" y="2960335"/>
                <a:ext cx="118009" cy="91986"/>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grpSp>
      </p:grpSp>
      <p:grpSp>
        <p:nvGrpSpPr>
          <p:cNvPr id="325" name="グループ化 324">
            <a:extLst>
              <a:ext uri="{FF2B5EF4-FFF2-40B4-BE49-F238E27FC236}">
                <a16:creationId xmlns:a16="http://schemas.microsoft.com/office/drawing/2014/main" id="{B9A04B4E-5B0C-154F-1001-F6BC8F03D5EC}"/>
              </a:ext>
            </a:extLst>
          </p:cNvPr>
          <p:cNvGrpSpPr/>
          <p:nvPr/>
        </p:nvGrpSpPr>
        <p:grpSpPr>
          <a:xfrm rot="20852292">
            <a:off x="207912" y="606179"/>
            <a:ext cx="1019959" cy="675704"/>
            <a:chOff x="789800" y="2946766"/>
            <a:chExt cx="5921256" cy="3107327"/>
          </a:xfrm>
        </p:grpSpPr>
        <p:grpSp>
          <p:nvGrpSpPr>
            <p:cNvPr id="326" name="グループ化 325">
              <a:extLst>
                <a:ext uri="{FF2B5EF4-FFF2-40B4-BE49-F238E27FC236}">
                  <a16:creationId xmlns:a16="http://schemas.microsoft.com/office/drawing/2014/main" id="{24894634-D784-E86B-EF1A-FC13BD13E54F}"/>
                </a:ext>
              </a:extLst>
            </p:cNvPr>
            <p:cNvGrpSpPr/>
            <p:nvPr/>
          </p:nvGrpSpPr>
          <p:grpSpPr>
            <a:xfrm rot="1565427">
              <a:off x="789800" y="3560687"/>
              <a:ext cx="2786866" cy="2493406"/>
              <a:chOff x="1929140" y="3691910"/>
              <a:chExt cx="2786866" cy="2493406"/>
            </a:xfrm>
          </p:grpSpPr>
          <p:pic>
            <p:nvPicPr>
              <p:cNvPr id="2463" name="グラフィックス 2462" descr="葉">
                <a:extLst>
                  <a:ext uri="{FF2B5EF4-FFF2-40B4-BE49-F238E27FC236}">
                    <a16:creationId xmlns:a16="http://schemas.microsoft.com/office/drawing/2014/main" id="{2150FDE2-F0C3-6E96-E22D-57F41CA859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1891427">
                <a:off x="2155998" y="3691910"/>
                <a:ext cx="2560008" cy="2493406"/>
              </a:xfrm>
              <a:prstGeom prst="rect">
                <a:avLst/>
              </a:prstGeom>
              <a:effectLst>
                <a:outerShdw blurRad="50800" dist="38100" dir="18900000" algn="bl" rotWithShape="0">
                  <a:prstClr val="black">
                    <a:alpha val="40000"/>
                  </a:prstClr>
                </a:outerShdw>
              </a:effectLst>
            </p:spPr>
          </p:pic>
          <p:sp>
            <p:nvSpPr>
              <p:cNvPr id="2464" name="楕円 2463">
                <a:extLst>
                  <a:ext uri="{FF2B5EF4-FFF2-40B4-BE49-F238E27FC236}">
                    <a16:creationId xmlns:a16="http://schemas.microsoft.com/office/drawing/2014/main" id="{320D9FCF-8274-663D-0303-27B2AFA544A7}"/>
                  </a:ext>
                </a:extLst>
              </p:cNvPr>
              <p:cNvSpPr/>
              <p:nvPr/>
            </p:nvSpPr>
            <p:spPr>
              <a:xfrm rot="20553857">
                <a:off x="2976919" y="4645431"/>
                <a:ext cx="1281067" cy="70046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5" name="二等辺三角形 2464">
                <a:extLst>
                  <a:ext uri="{FF2B5EF4-FFF2-40B4-BE49-F238E27FC236}">
                    <a16:creationId xmlns:a16="http://schemas.microsoft.com/office/drawing/2014/main" id="{F79087B6-8913-103C-196C-9D4553198B91}"/>
                  </a:ext>
                </a:extLst>
              </p:cNvPr>
              <p:cNvSpPr/>
              <p:nvPr/>
            </p:nvSpPr>
            <p:spPr>
              <a:xfrm rot="14929311" flipH="1">
                <a:off x="3045722" y="3978272"/>
                <a:ext cx="45719" cy="2278883"/>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6" name="二等辺三角形 2465">
                <a:extLst>
                  <a:ext uri="{FF2B5EF4-FFF2-40B4-BE49-F238E27FC236}">
                    <a16:creationId xmlns:a16="http://schemas.microsoft.com/office/drawing/2014/main" id="{0D1A403E-AE17-33C8-D6B2-397AE760E0B4}"/>
                  </a:ext>
                </a:extLst>
              </p:cNvPr>
              <p:cNvSpPr/>
              <p:nvPr/>
            </p:nvSpPr>
            <p:spPr>
              <a:xfrm rot="17927739" flipH="1">
                <a:off x="3500148" y="4138503"/>
                <a:ext cx="69517" cy="834851"/>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7" name="二等辺三角形 2466">
                <a:extLst>
                  <a:ext uri="{FF2B5EF4-FFF2-40B4-BE49-F238E27FC236}">
                    <a16:creationId xmlns:a16="http://schemas.microsoft.com/office/drawing/2014/main" id="{A3A3FA19-ABDE-CB65-2CEE-D6E23C6A833C}"/>
                  </a:ext>
                </a:extLst>
              </p:cNvPr>
              <p:cNvSpPr/>
              <p:nvPr/>
            </p:nvSpPr>
            <p:spPr>
              <a:xfrm rot="11471427" flipH="1">
                <a:off x="3700072" y="4824311"/>
                <a:ext cx="45719" cy="890670"/>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8" name="二等辺三角形 2467">
                <a:extLst>
                  <a:ext uri="{FF2B5EF4-FFF2-40B4-BE49-F238E27FC236}">
                    <a16:creationId xmlns:a16="http://schemas.microsoft.com/office/drawing/2014/main" id="{AF7388DC-6359-3D6E-2279-6C30B9B0693B}"/>
                  </a:ext>
                </a:extLst>
              </p:cNvPr>
              <p:cNvSpPr/>
              <p:nvPr/>
            </p:nvSpPr>
            <p:spPr>
              <a:xfrm rot="18196681" flipH="1">
                <a:off x="3107225" y="4367753"/>
                <a:ext cx="92113" cy="733249"/>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9" name="二等辺三角形 2468">
                <a:extLst>
                  <a:ext uri="{FF2B5EF4-FFF2-40B4-BE49-F238E27FC236}">
                    <a16:creationId xmlns:a16="http://schemas.microsoft.com/office/drawing/2014/main" id="{E355610A-8FDA-A50E-A8AA-019DE1F8BEFC}"/>
                  </a:ext>
                </a:extLst>
              </p:cNvPr>
              <p:cNvSpPr/>
              <p:nvPr/>
            </p:nvSpPr>
            <p:spPr>
              <a:xfrm rot="11571912" flipH="1">
                <a:off x="3384839" y="4952186"/>
                <a:ext cx="81078" cy="765578"/>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0" name="二等辺三角形 2469">
                <a:extLst>
                  <a:ext uri="{FF2B5EF4-FFF2-40B4-BE49-F238E27FC236}">
                    <a16:creationId xmlns:a16="http://schemas.microsoft.com/office/drawing/2014/main" id="{84767AF2-AFC2-93E2-8A67-AA70BBE76C6C}"/>
                  </a:ext>
                </a:extLst>
              </p:cNvPr>
              <p:cNvSpPr/>
              <p:nvPr/>
            </p:nvSpPr>
            <p:spPr>
              <a:xfrm rot="12927561">
                <a:off x="2987283" y="5025572"/>
                <a:ext cx="52706" cy="695617"/>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1" name="二等辺三角形 2470">
                <a:extLst>
                  <a:ext uri="{FF2B5EF4-FFF2-40B4-BE49-F238E27FC236}">
                    <a16:creationId xmlns:a16="http://schemas.microsoft.com/office/drawing/2014/main" id="{F2850242-3012-D058-A3F0-4F589493D83E}"/>
                  </a:ext>
                </a:extLst>
              </p:cNvPr>
              <p:cNvSpPr/>
              <p:nvPr/>
            </p:nvSpPr>
            <p:spPr>
              <a:xfrm rot="17509346">
                <a:off x="2748543" y="4741713"/>
                <a:ext cx="70599" cy="559058"/>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7" name="グループ化 326">
              <a:extLst>
                <a:ext uri="{FF2B5EF4-FFF2-40B4-BE49-F238E27FC236}">
                  <a16:creationId xmlns:a16="http://schemas.microsoft.com/office/drawing/2014/main" id="{EF2BEB8F-91F5-B155-FF41-DB7C9A394E47}"/>
                </a:ext>
              </a:extLst>
            </p:cNvPr>
            <p:cNvGrpSpPr/>
            <p:nvPr/>
          </p:nvGrpSpPr>
          <p:grpSpPr>
            <a:xfrm>
              <a:off x="4523448" y="3699638"/>
              <a:ext cx="2187608" cy="2236939"/>
              <a:chOff x="6131653" y="2342902"/>
              <a:chExt cx="2187608" cy="2236939"/>
            </a:xfrm>
          </p:grpSpPr>
          <p:pic>
            <p:nvPicPr>
              <p:cNvPr id="2454" name="グラフィックス 2453" descr="葉">
                <a:extLst>
                  <a:ext uri="{FF2B5EF4-FFF2-40B4-BE49-F238E27FC236}">
                    <a16:creationId xmlns:a16="http://schemas.microsoft.com/office/drawing/2014/main" id="{418A9C66-C8C9-33A0-5936-67E71D86FC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98141">
                <a:off x="6131653" y="2342902"/>
                <a:ext cx="2125880" cy="2236939"/>
              </a:xfrm>
              <a:prstGeom prst="rect">
                <a:avLst/>
              </a:prstGeom>
              <a:effectLst>
                <a:outerShdw blurRad="50800" dist="38100" dir="18900000" algn="bl" rotWithShape="0">
                  <a:prstClr val="black">
                    <a:alpha val="40000"/>
                  </a:prstClr>
                </a:outerShdw>
              </a:effectLst>
            </p:spPr>
          </p:pic>
          <p:sp>
            <p:nvSpPr>
              <p:cNvPr id="2455" name="楕円 2454">
                <a:extLst>
                  <a:ext uri="{FF2B5EF4-FFF2-40B4-BE49-F238E27FC236}">
                    <a16:creationId xmlns:a16="http://schemas.microsoft.com/office/drawing/2014/main" id="{AAEFCCA5-6E5F-3240-6F2C-ED9E8E2EFFC5}"/>
                  </a:ext>
                </a:extLst>
              </p:cNvPr>
              <p:cNvSpPr/>
              <p:nvPr/>
            </p:nvSpPr>
            <p:spPr>
              <a:xfrm>
                <a:off x="6565403" y="3197879"/>
                <a:ext cx="958045" cy="427747"/>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6" name="二等辺三角形 2455">
                <a:extLst>
                  <a:ext uri="{FF2B5EF4-FFF2-40B4-BE49-F238E27FC236}">
                    <a16:creationId xmlns:a16="http://schemas.microsoft.com/office/drawing/2014/main" id="{B4976627-8732-2FB9-A23E-39A0D9F45F76}"/>
                  </a:ext>
                </a:extLst>
              </p:cNvPr>
              <p:cNvSpPr/>
              <p:nvPr/>
            </p:nvSpPr>
            <p:spPr>
              <a:xfrm rot="6975585">
                <a:off x="7109477" y="3305945"/>
                <a:ext cx="45719" cy="921422"/>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7" name="二等辺三角形 2456">
                <a:extLst>
                  <a:ext uri="{FF2B5EF4-FFF2-40B4-BE49-F238E27FC236}">
                    <a16:creationId xmlns:a16="http://schemas.microsoft.com/office/drawing/2014/main" id="{DC8AC521-E97A-4FEB-C068-7E0E3466844D}"/>
                  </a:ext>
                </a:extLst>
              </p:cNvPr>
              <p:cNvSpPr/>
              <p:nvPr/>
            </p:nvSpPr>
            <p:spPr>
              <a:xfrm rot="4408174">
                <a:off x="7395837" y="2455305"/>
                <a:ext cx="70654" cy="1776194"/>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8" name="二等辺三角形 2457">
                <a:extLst>
                  <a:ext uri="{FF2B5EF4-FFF2-40B4-BE49-F238E27FC236}">
                    <a16:creationId xmlns:a16="http://schemas.microsoft.com/office/drawing/2014/main" id="{F73D0EEE-63DD-2C72-26FA-C8645E1B7890}"/>
                  </a:ext>
                </a:extLst>
              </p:cNvPr>
              <p:cNvSpPr/>
              <p:nvPr/>
            </p:nvSpPr>
            <p:spPr>
              <a:xfrm rot="1098656">
                <a:off x="6855323" y="2709275"/>
                <a:ext cx="45719" cy="921422"/>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9" name="二等辺三角形 2458">
                <a:extLst>
                  <a:ext uri="{FF2B5EF4-FFF2-40B4-BE49-F238E27FC236}">
                    <a16:creationId xmlns:a16="http://schemas.microsoft.com/office/drawing/2014/main" id="{DCC3CE11-192E-EE8A-BC79-815F703C5EA4}"/>
                  </a:ext>
                </a:extLst>
              </p:cNvPr>
              <p:cNvSpPr/>
              <p:nvPr/>
            </p:nvSpPr>
            <p:spPr>
              <a:xfrm rot="6824352">
                <a:off x="7472601" y="3164915"/>
                <a:ext cx="45719" cy="921422"/>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0" name="二等辺三角形 2459">
                <a:extLst>
                  <a:ext uri="{FF2B5EF4-FFF2-40B4-BE49-F238E27FC236}">
                    <a16:creationId xmlns:a16="http://schemas.microsoft.com/office/drawing/2014/main" id="{06046ED9-CDF2-E2E9-043B-90071A1F49A9}"/>
                  </a:ext>
                </a:extLst>
              </p:cNvPr>
              <p:cNvSpPr/>
              <p:nvPr/>
            </p:nvSpPr>
            <p:spPr>
              <a:xfrm rot="983380">
                <a:off x="7091137" y="2848456"/>
                <a:ext cx="47464" cy="640926"/>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1" name="二等辺三角形 2460">
                <a:extLst>
                  <a:ext uri="{FF2B5EF4-FFF2-40B4-BE49-F238E27FC236}">
                    <a16:creationId xmlns:a16="http://schemas.microsoft.com/office/drawing/2014/main" id="{58024CD1-D016-9F73-E919-ADC203B86A7C}"/>
                  </a:ext>
                </a:extLst>
              </p:cNvPr>
              <p:cNvSpPr/>
              <p:nvPr/>
            </p:nvSpPr>
            <p:spPr>
              <a:xfrm rot="5854183">
                <a:off x="7809416" y="3065637"/>
                <a:ext cx="45719" cy="572922"/>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2" name="二等辺三角形 2461">
                <a:extLst>
                  <a:ext uri="{FF2B5EF4-FFF2-40B4-BE49-F238E27FC236}">
                    <a16:creationId xmlns:a16="http://schemas.microsoft.com/office/drawing/2014/main" id="{1C06525A-79E1-7D8B-2D22-EA6D1A0F0087}"/>
                  </a:ext>
                </a:extLst>
              </p:cNvPr>
              <p:cNvSpPr/>
              <p:nvPr/>
            </p:nvSpPr>
            <p:spPr>
              <a:xfrm rot="1117109" flipH="1">
                <a:off x="7348111" y="2783847"/>
                <a:ext cx="45719" cy="585417"/>
              </a:xfrm>
              <a:prstGeom prst="triangl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8" name="グループ化 327">
              <a:extLst>
                <a:ext uri="{FF2B5EF4-FFF2-40B4-BE49-F238E27FC236}">
                  <a16:creationId xmlns:a16="http://schemas.microsoft.com/office/drawing/2014/main" id="{3CB436D3-9792-90FF-E089-8C3CB15BB1EF}"/>
                </a:ext>
              </a:extLst>
            </p:cNvPr>
            <p:cNvGrpSpPr/>
            <p:nvPr/>
          </p:nvGrpSpPr>
          <p:grpSpPr>
            <a:xfrm>
              <a:off x="2208613" y="2946766"/>
              <a:ext cx="3219532" cy="2589994"/>
              <a:chOff x="5088394" y="4362344"/>
              <a:chExt cx="3424611" cy="2488523"/>
            </a:xfrm>
            <a:solidFill>
              <a:srgbClr val="FF33CC"/>
            </a:solidFill>
          </p:grpSpPr>
          <p:grpSp>
            <p:nvGrpSpPr>
              <p:cNvPr id="329" name="グループ化 328">
                <a:extLst>
                  <a:ext uri="{FF2B5EF4-FFF2-40B4-BE49-F238E27FC236}">
                    <a16:creationId xmlns:a16="http://schemas.microsoft.com/office/drawing/2014/main" id="{5AB3A90B-9E11-EB85-0424-71995B6EC231}"/>
                  </a:ext>
                </a:extLst>
              </p:cNvPr>
              <p:cNvGrpSpPr/>
              <p:nvPr/>
            </p:nvGrpSpPr>
            <p:grpSpPr>
              <a:xfrm>
                <a:off x="6034391" y="4891699"/>
                <a:ext cx="838788" cy="736640"/>
                <a:chOff x="6418420" y="4879081"/>
                <a:chExt cx="838788" cy="736640"/>
              </a:xfrm>
              <a:grpFill/>
            </p:grpSpPr>
            <p:sp>
              <p:nvSpPr>
                <p:cNvPr id="2441" name="ハート 1">
                  <a:extLst>
                    <a:ext uri="{FF2B5EF4-FFF2-40B4-BE49-F238E27FC236}">
                      <a16:creationId xmlns:a16="http://schemas.microsoft.com/office/drawing/2014/main" id="{88773C1F-B92F-1B75-EFD8-BEC9CC72C3EC}"/>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42" name="ハート 1">
                  <a:extLst>
                    <a:ext uri="{FF2B5EF4-FFF2-40B4-BE49-F238E27FC236}">
                      <a16:creationId xmlns:a16="http://schemas.microsoft.com/office/drawing/2014/main" id="{4D09C3D8-B72B-A426-A8C3-CF27985BC3C4}"/>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43" name="ハート 1">
                  <a:extLst>
                    <a:ext uri="{FF2B5EF4-FFF2-40B4-BE49-F238E27FC236}">
                      <a16:creationId xmlns:a16="http://schemas.microsoft.com/office/drawing/2014/main" id="{0D0A8683-3DFD-8BB7-69C8-7E622E218BB0}"/>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52" name="ハート 1">
                  <a:extLst>
                    <a:ext uri="{FF2B5EF4-FFF2-40B4-BE49-F238E27FC236}">
                      <a16:creationId xmlns:a16="http://schemas.microsoft.com/office/drawing/2014/main" id="{4B06B0D6-0E48-416D-FB41-AAB5E55C450A}"/>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53" name="グラフィックス 309" descr="ネットワーク">
                  <a:extLst>
                    <a:ext uri="{FF2B5EF4-FFF2-40B4-BE49-F238E27FC236}">
                      <a16:creationId xmlns:a16="http://schemas.microsoft.com/office/drawing/2014/main" id="{F421C7A3-2EB9-8268-7765-C4B6D8B0E44E}"/>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30" name="グループ化 329">
                <a:extLst>
                  <a:ext uri="{FF2B5EF4-FFF2-40B4-BE49-F238E27FC236}">
                    <a16:creationId xmlns:a16="http://schemas.microsoft.com/office/drawing/2014/main" id="{BFD84836-1F73-90F6-EAC8-BEDE83016AD8}"/>
                  </a:ext>
                </a:extLst>
              </p:cNvPr>
              <p:cNvGrpSpPr/>
              <p:nvPr/>
            </p:nvGrpSpPr>
            <p:grpSpPr>
              <a:xfrm>
                <a:off x="7085962" y="5137003"/>
                <a:ext cx="838788" cy="736640"/>
                <a:chOff x="6418420" y="4879081"/>
                <a:chExt cx="838788" cy="736640"/>
              </a:xfrm>
              <a:grpFill/>
            </p:grpSpPr>
            <p:sp>
              <p:nvSpPr>
                <p:cNvPr id="510" name="ハート 1">
                  <a:extLst>
                    <a:ext uri="{FF2B5EF4-FFF2-40B4-BE49-F238E27FC236}">
                      <a16:creationId xmlns:a16="http://schemas.microsoft.com/office/drawing/2014/main" id="{33F0731D-C015-85E9-1BEA-B62772EE3265}"/>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11" name="ハート 1">
                  <a:extLst>
                    <a:ext uri="{FF2B5EF4-FFF2-40B4-BE49-F238E27FC236}">
                      <a16:creationId xmlns:a16="http://schemas.microsoft.com/office/drawing/2014/main" id="{D22D6089-EA52-1C45-6211-E1832CB69A0E}"/>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32" name="ハート 1">
                  <a:extLst>
                    <a:ext uri="{FF2B5EF4-FFF2-40B4-BE49-F238E27FC236}">
                      <a16:creationId xmlns:a16="http://schemas.microsoft.com/office/drawing/2014/main" id="{022F46BC-AA5F-8889-7FDE-F16E143A87A5}"/>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33" name="ハート 1">
                  <a:extLst>
                    <a:ext uri="{FF2B5EF4-FFF2-40B4-BE49-F238E27FC236}">
                      <a16:creationId xmlns:a16="http://schemas.microsoft.com/office/drawing/2014/main" id="{3AE68752-8AC1-0FC2-958B-DAB74848BFF3}"/>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34" name="グラフィックス 304" descr="ネットワーク">
                  <a:extLst>
                    <a:ext uri="{FF2B5EF4-FFF2-40B4-BE49-F238E27FC236}">
                      <a16:creationId xmlns:a16="http://schemas.microsoft.com/office/drawing/2014/main" id="{FE425912-F9DF-323C-8E77-A70BF2C34998}"/>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687" cap="flat">
                  <a:noFill/>
                  <a:prstDash val="solid"/>
                  <a:miter/>
                </a:ln>
              </p:spPr>
              <p:txBody>
                <a:bodyPr rtlCol="0" anchor="ctr"/>
                <a:lstStyle/>
                <a:p>
                  <a:endParaRPr lang="ja-JP" altLang="en-US"/>
                </a:p>
              </p:txBody>
            </p:sp>
          </p:grpSp>
          <p:grpSp>
            <p:nvGrpSpPr>
              <p:cNvPr id="331" name="グループ化 330">
                <a:extLst>
                  <a:ext uri="{FF2B5EF4-FFF2-40B4-BE49-F238E27FC236}">
                    <a16:creationId xmlns:a16="http://schemas.microsoft.com/office/drawing/2014/main" id="{815AFF3D-E20E-1AB2-D630-ED50E04E1059}"/>
                  </a:ext>
                </a:extLst>
              </p:cNvPr>
              <p:cNvGrpSpPr/>
              <p:nvPr/>
            </p:nvGrpSpPr>
            <p:grpSpPr>
              <a:xfrm>
                <a:off x="6470409" y="5343836"/>
                <a:ext cx="838788" cy="736640"/>
                <a:chOff x="6418420" y="4879081"/>
                <a:chExt cx="838788" cy="736640"/>
              </a:xfrm>
              <a:grpFill/>
            </p:grpSpPr>
            <p:sp>
              <p:nvSpPr>
                <p:cNvPr id="505" name="ハート 1">
                  <a:extLst>
                    <a:ext uri="{FF2B5EF4-FFF2-40B4-BE49-F238E27FC236}">
                      <a16:creationId xmlns:a16="http://schemas.microsoft.com/office/drawing/2014/main" id="{C6B450C9-AB2D-4522-FAAC-7CC6F3936779}"/>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6" name="ハート 1">
                  <a:extLst>
                    <a:ext uri="{FF2B5EF4-FFF2-40B4-BE49-F238E27FC236}">
                      <a16:creationId xmlns:a16="http://schemas.microsoft.com/office/drawing/2014/main" id="{A7B5709A-672B-BF13-FFC4-018DAEC1985B}"/>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7" name="ハート 1">
                  <a:extLst>
                    <a:ext uri="{FF2B5EF4-FFF2-40B4-BE49-F238E27FC236}">
                      <a16:creationId xmlns:a16="http://schemas.microsoft.com/office/drawing/2014/main" id="{B3A5AD1E-0B96-A9FD-64C4-2E4B710D97E4}"/>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8" name="ハート 1">
                  <a:extLst>
                    <a:ext uri="{FF2B5EF4-FFF2-40B4-BE49-F238E27FC236}">
                      <a16:creationId xmlns:a16="http://schemas.microsoft.com/office/drawing/2014/main" id="{44DE9465-1E98-EC8E-4B93-7E8252B2E499}"/>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9" name="グラフィックス 299" descr="ネットワーク">
                  <a:extLst>
                    <a:ext uri="{FF2B5EF4-FFF2-40B4-BE49-F238E27FC236}">
                      <a16:creationId xmlns:a16="http://schemas.microsoft.com/office/drawing/2014/main" id="{E7CB5387-1F3E-90A7-8D03-1A554436C561}"/>
                    </a:ext>
                  </a:extLst>
                </p:cNvPr>
                <p:cNvSpPr/>
                <p:nvPr/>
              </p:nvSpPr>
              <p:spPr>
                <a:xfrm>
                  <a:off x="6675317" y="5127971"/>
                  <a:ext cx="325953" cy="306001"/>
                </a:xfrm>
                <a:custGeom>
                  <a:avLst/>
                  <a:gdLst>
                    <a:gd name="connsiteX0" fmla="*/ 323318 w 325953"/>
                    <a:gd name="connsiteY0" fmla="*/ 107019 h 306001"/>
                    <a:gd name="connsiteX1" fmla="*/ 277824 w 325953"/>
                    <a:gd name="connsiteY1" fmla="*/ 88389 h 306001"/>
                    <a:gd name="connsiteX2" fmla="*/ 256594 w 325953"/>
                    <a:gd name="connsiteY2" fmla="*/ 125217 h 306001"/>
                    <a:gd name="connsiteX3" fmla="*/ 200701 w 325953"/>
                    <a:gd name="connsiteY3" fmla="*/ 148614 h 306001"/>
                    <a:gd name="connsiteX4" fmla="*/ 171672 w 325953"/>
                    <a:gd name="connsiteY4" fmla="*/ 128250 h 306001"/>
                    <a:gd name="connsiteX5" fmla="*/ 171672 w 325953"/>
                    <a:gd name="connsiteY5" fmla="*/ 68025 h 306001"/>
                    <a:gd name="connsiteX6" fmla="*/ 197668 w 325953"/>
                    <a:gd name="connsiteY6" fmla="*/ 34662 h 306001"/>
                    <a:gd name="connsiteX7" fmla="*/ 163006 w 325953"/>
                    <a:gd name="connsiteY7" fmla="*/ 0 h 306001"/>
                    <a:gd name="connsiteX8" fmla="*/ 163006 w 325953"/>
                    <a:gd name="connsiteY8" fmla="*/ 0 h 306001"/>
                    <a:gd name="connsiteX9" fmla="*/ 128344 w 325953"/>
                    <a:gd name="connsiteY9" fmla="*/ 34662 h 306001"/>
                    <a:gd name="connsiteX10" fmla="*/ 154341 w 325953"/>
                    <a:gd name="connsiteY10" fmla="*/ 68025 h 306001"/>
                    <a:gd name="connsiteX11" fmla="*/ 154341 w 325953"/>
                    <a:gd name="connsiteY11" fmla="*/ 127817 h 306001"/>
                    <a:gd name="connsiteX12" fmla="*/ 125311 w 325953"/>
                    <a:gd name="connsiteY12" fmla="*/ 148181 h 306001"/>
                    <a:gd name="connsiteX13" fmla="*/ 69419 w 325953"/>
                    <a:gd name="connsiteY13" fmla="*/ 124784 h 306001"/>
                    <a:gd name="connsiteX14" fmla="*/ 48188 w 325953"/>
                    <a:gd name="connsiteY14" fmla="*/ 87955 h 306001"/>
                    <a:gd name="connsiteX15" fmla="*/ 2695 w 325953"/>
                    <a:gd name="connsiteY15" fmla="*/ 106586 h 306001"/>
                    <a:gd name="connsiteX16" fmla="*/ 21325 w 325953"/>
                    <a:gd name="connsiteY16" fmla="*/ 152080 h 306001"/>
                    <a:gd name="connsiteX17" fmla="*/ 62053 w 325953"/>
                    <a:gd name="connsiteY17" fmla="*/ 140815 h 306001"/>
                    <a:gd name="connsiteX18" fmla="*/ 119246 w 325953"/>
                    <a:gd name="connsiteY18" fmla="*/ 164212 h 306001"/>
                    <a:gd name="connsiteX19" fmla="*/ 118812 w 325953"/>
                    <a:gd name="connsiteY19" fmla="*/ 169845 h 306001"/>
                    <a:gd name="connsiteX20" fmla="*/ 127478 w 325953"/>
                    <a:gd name="connsiteY20" fmla="*/ 195841 h 306001"/>
                    <a:gd name="connsiteX21" fmla="*/ 82417 w 325953"/>
                    <a:gd name="connsiteY21" fmla="*/ 241335 h 306001"/>
                    <a:gd name="connsiteX22" fmla="*/ 40390 w 325953"/>
                    <a:gd name="connsiteY22" fmla="*/ 246535 h 306001"/>
                    <a:gd name="connsiteX23" fmla="*/ 40390 w 325953"/>
                    <a:gd name="connsiteY23" fmla="*/ 295495 h 306001"/>
                    <a:gd name="connsiteX24" fmla="*/ 89350 w 325953"/>
                    <a:gd name="connsiteY24" fmla="*/ 295495 h 306001"/>
                    <a:gd name="connsiteX25" fmla="*/ 94549 w 325953"/>
                    <a:gd name="connsiteY25" fmla="*/ 253467 h 306001"/>
                    <a:gd name="connsiteX26" fmla="*/ 140476 w 325953"/>
                    <a:gd name="connsiteY26" fmla="*/ 207540 h 306001"/>
                    <a:gd name="connsiteX27" fmla="*/ 162140 w 325953"/>
                    <a:gd name="connsiteY27" fmla="*/ 213606 h 306001"/>
                    <a:gd name="connsiteX28" fmla="*/ 163006 w 325953"/>
                    <a:gd name="connsiteY28" fmla="*/ 213606 h 306001"/>
                    <a:gd name="connsiteX29" fmla="*/ 163873 w 325953"/>
                    <a:gd name="connsiteY29" fmla="*/ 213606 h 306001"/>
                    <a:gd name="connsiteX30" fmla="*/ 185537 w 325953"/>
                    <a:gd name="connsiteY30" fmla="*/ 207540 h 306001"/>
                    <a:gd name="connsiteX31" fmla="*/ 231464 w 325953"/>
                    <a:gd name="connsiteY31" fmla="*/ 253467 h 306001"/>
                    <a:gd name="connsiteX32" fmla="*/ 236663 w 325953"/>
                    <a:gd name="connsiteY32" fmla="*/ 295928 h 306001"/>
                    <a:gd name="connsiteX33" fmla="*/ 285623 w 325953"/>
                    <a:gd name="connsiteY33" fmla="*/ 295928 h 306001"/>
                    <a:gd name="connsiteX34" fmla="*/ 285623 w 325953"/>
                    <a:gd name="connsiteY34" fmla="*/ 246968 h 306001"/>
                    <a:gd name="connsiteX35" fmla="*/ 243595 w 325953"/>
                    <a:gd name="connsiteY35" fmla="*/ 241769 h 306001"/>
                    <a:gd name="connsiteX36" fmla="*/ 198535 w 325953"/>
                    <a:gd name="connsiteY36" fmla="*/ 196275 h 306001"/>
                    <a:gd name="connsiteX37" fmla="*/ 207200 w 325953"/>
                    <a:gd name="connsiteY37" fmla="*/ 170278 h 306001"/>
                    <a:gd name="connsiteX38" fmla="*/ 206767 w 325953"/>
                    <a:gd name="connsiteY38" fmla="*/ 164645 h 306001"/>
                    <a:gd name="connsiteX39" fmla="*/ 263959 w 325953"/>
                    <a:gd name="connsiteY39" fmla="*/ 141248 h 306001"/>
                    <a:gd name="connsiteX40" fmla="*/ 304687 w 325953"/>
                    <a:gd name="connsiteY40" fmla="*/ 152514 h 306001"/>
                    <a:gd name="connsiteX41" fmla="*/ 323318 w 325953"/>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3" h="306001">
                      <a:moveTo>
                        <a:pt x="323318" y="107019"/>
                      </a:moveTo>
                      <a:cubicBezTo>
                        <a:pt x="315952" y="89255"/>
                        <a:pt x="295588" y="81023"/>
                        <a:pt x="277824" y="88389"/>
                      </a:cubicBezTo>
                      <a:cubicBezTo>
                        <a:pt x="263093" y="94454"/>
                        <a:pt x="254427" y="110052"/>
                        <a:pt x="256594" y="125217"/>
                      </a:cubicBezTo>
                      <a:lnTo>
                        <a:pt x="200701" y="148614"/>
                      </a:lnTo>
                      <a:cubicBezTo>
                        <a:pt x="194635" y="138215"/>
                        <a:pt x="183804" y="130416"/>
                        <a:pt x="171672" y="128250"/>
                      </a:cubicBezTo>
                      <a:lnTo>
                        <a:pt x="171672" y="68025"/>
                      </a:lnTo>
                      <a:cubicBezTo>
                        <a:pt x="186403" y="64125"/>
                        <a:pt x="197668" y="50693"/>
                        <a:pt x="197668" y="34662"/>
                      </a:cubicBezTo>
                      <a:cubicBezTo>
                        <a:pt x="197668" y="15598"/>
                        <a:pt x="182070" y="0"/>
                        <a:pt x="163006" y="0"/>
                      </a:cubicBezTo>
                      <a:lnTo>
                        <a:pt x="163006" y="0"/>
                      </a:lnTo>
                      <a:cubicBezTo>
                        <a:pt x="143942" y="0"/>
                        <a:pt x="128344" y="15598"/>
                        <a:pt x="128344" y="34662"/>
                      </a:cubicBezTo>
                      <a:cubicBezTo>
                        <a:pt x="128344" y="50693"/>
                        <a:pt x="139609" y="64125"/>
                        <a:pt x="154341" y="68025"/>
                      </a:cubicBezTo>
                      <a:lnTo>
                        <a:pt x="154341" y="127817"/>
                      </a:lnTo>
                      <a:cubicBezTo>
                        <a:pt x="141776" y="129983"/>
                        <a:pt x="131377" y="137782"/>
                        <a:pt x="125311" y="148181"/>
                      </a:cubicBezTo>
                      <a:lnTo>
                        <a:pt x="69419" y="124784"/>
                      </a:lnTo>
                      <a:cubicBezTo>
                        <a:pt x="71585" y="109619"/>
                        <a:pt x="63353" y="94021"/>
                        <a:pt x="48188" y="87955"/>
                      </a:cubicBezTo>
                      <a:cubicBezTo>
                        <a:pt x="30424" y="80590"/>
                        <a:pt x="10060" y="88822"/>
                        <a:pt x="2695" y="106586"/>
                      </a:cubicBezTo>
                      <a:cubicBezTo>
                        <a:pt x="-4671" y="124351"/>
                        <a:pt x="3561" y="144715"/>
                        <a:pt x="21325" y="152080"/>
                      </a:cubicBezTo>
                      <a:cubicBezTo>
                        <a:pt x="36057" y="158146"/>
                        <a:pt x="52954" y="153380"/>
                        <a:pt x="62053" y="140815"/>
                      </a:cubicBezTo>
                      <a:lnTo>
                        <a:pt x="119246" y="164212"/>
                      </a:lnTo>
                      <a:cubicBezTo>
                        <a:pt x="118812" y="165945"/>
                        <a:pt x="118812" y="168112"/>
                        <a:pt x="118812" y="169845"/>
                      </a:cubicBezTo>
                      <a:cubicBezTo>
                        <a:pt x="118812" y="179377"/>
                        <a:pt x="121845" y="188476"/>
                        <a:pt x="127478" y="195841"/>
                      </a:cubicBezTo>
                      <a:lnTo>
                        <a:pt x="82417" y="241335"/>
                      </a:lnTo>
                      <a:cubicBezTo>
                        <a:pt x="68986" y="233536"/>
                        <a:pt x="51655" y="235269"/>
                        <a:pt x="40390" y="246535"/>
                      </a:cubicBezTo>
                      <a:cubicBezTo>
                        <a:pt x="26958" y="259966"/>
                        <a:pt x="26958" y="282063"/>
                        <a:pt x="40390" y="295495"/>
                      </a:cubicBezTo>
                      <a:cubicBezTo>
                        <a:pt x="53821" y="308927"/>
                        <a:pt x="75918" y="308927"/>
                        <a:pt x="89350" y="295495"/>
                      </a:cubicBezTo>
                      <a:cubicBezTo>
                        <a:pt x="100615" y="284230"/>
                        <a:pt x="102348" y="266899"/>
                        <a:pt x="94549" y="253467"/>
                      </a:cubicBezTo>
                      <a:lnTo>
                        <a:pt x="140476" y="207540"/>
                      </a:lnTo>
                      <a:cubicBezTo>
                        <a:pt x="146975" y="211439"/>
                        <a:pt x="154341" y="213606"/>
                        <a:pt x="162140" y="213606"/>
                      </a:cubicBezTo>
                      <a:cubicBezTo>
                        <a:pt x="162573" y="213606"/>
                        <a:pt x="162573" y="213606"/>
                        <a:pt x="163006" y="213606"/>
                      </a:cubicBezTo>
                      <a:cubicBezTo>
                        <a:pt x="163440" y="213606"/>
                        <a:pt x="163440" y="213606"/>
                        <a:pt x="163873" y="213606"/>
                      </a:cubicBezTo>
                      <a:cubicBezTo>
                        <a:pt x="171672" y="213606"/>
                        <a:pt x="179038" y="211439"/>
                        <a:pt x="185537" y="207540"/>
                      </a:cubicBezTo>
                      <a:lnTo>
                        <a:pt x="231464" y="253467"/>
                      </a:lnTo>
                      <a:cubicBezTo>
                        <a:pt x="223665" y="266899"/>
                        <a:pt x="225398" y="284230"/>
                        <a:pt x="236663" y="295928"/>
                      </a:cubicBezTo>
                      <a:cubicBezTo>
                        <a:pt x="250095" y="309360"/>
                        <a:pt x="272192" y="309360"/>
                        <a:pt x="285623" y="295928"/>
                      </a:cubicBezTo>
                      <a:cubicBezTo>
                        <a:pt x="299055" y="282497"/>
                        <a:pt x="299055" y="260400"/>
                        <a:pt x="285623" y="246968"/>
                      </a:cubicBezTo>
                      <a:cubicBezTo>
                        <a:pt x="274358" y="235703"/>
                        <a:pt x="257027" y="233970"/>
                        <a:pt x="243595" y="241769"/>
                      </a:cubicBezTo>
                      <a:lnTo>
                        <a:pt x="198535" y="196275"/>
                      </a:lnTo>
                      <a:cubicBezTo>
                        <a:pt x="204167" y="188909"/>
                        <a:pt x="207200" y="180243"/>
                        <a:pt x="207200" y="170278"/>
                      </a:cubicBezTo>
                      <a:cubicBezTo>
                        <a:pt x="207200" y="168545"/>
                        <a:pt x="207200" y="166378"/>
                        <a:pt x="206767" y="164645"/>
                      </a:cubicBezTo>
                      <a:lnTo>
                        <a:pt x="263959" y="141248"/>
                      </a:lnTo>
                      <a:cubicBezTo>
                        <a:pt x="273058" y="153380"/>
                        <a:pt x="289956" y="158579"/>
                        <a:pt x="304687" y="152514"/>
                      </a:cubicBezTo>
                      <a:cubicBezTo>
                        <a:pt x="322018" y="144715"/>
                        <a:pt x="330684" y="124784"/>
                        <a:pt x="323318"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32" name="グループ化 331">
                <a:extLst>
                  <a:ext uri="{FF2B5EF4-FFF2-40B4-BE49-F238E27FC236}">
                    <a16:creationId xmlns:a16="http://schemas.microsoft.com/office/drawing/2014/main" id="{B932CD79-1135-D7AB-B287-E46FCAA407D6}"/>
                  </a:ext>
                </a:extLst>
              </p:cNvPr>
              <p:cNvGrpSpPr/>
              <p:nvPr/>
            </p:nvGrpSpPr>
            <p:grpSpPr>
              <a:xfrm>
                <a:off x="6928139" y="5639149"/>
                <a:ext cx="838788" cy="736640"/>
                <a:chOff x="6418420" y="4879081"/>
                <a:chExt cx="838788" cy="736640"/>
              </a:xfrm>
              <a:grpFill/>
            </p:grpSpPr>
            <p:sp>
              <p:nvSpPr>
                <p:cNvPr id="500" name="ハート 1">
                  <a:extLst>
                    <a:ext uri="{FF2B5EF4-FFF2-40B4-BE49-F238E27FC236}">
                      <a16:creationId xmlns:a16="http://schemas.microsoft.com/office/drawing/2014/main" id="{5F0B3181-0D7D-06AE-946E-DE8D06EB4E41}"/>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1" name="ハート 1">
                  <a:extLst>
                    <a:ext uri="{FF2B5EF4-FFF2-40B4-BE49-F238E27FC236}">
                      <a16:creationId xmlns:a16="http://schemas.microsoft.com/office/drawing/2014/main" id="{5DC2ED0D-78F6-B272-5947-2F3DD569704F}"/>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2" name="ハート 1">
                  <a:extLst>
                    <a:ext uri="{FF2B5EF4-FFF2-40B4-BE49-F238E27FC236}">
                      <a16:creationId xmlns:a16="http://schemas.microsoft.com/office/drawing/2014/main" id="{C4F5A76B-654C-B3DA-784D-CD3BBE3A8E54}"/>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3" name="ハート 1">
                  <a:extLst>
                    <a:ext uri="{FF2B5EF4-FFF2-40B4-BE49-F238E27FC236}">
                      <a16:creationId xmlns:a16="http://schemas.microsoft.com/office/drawing/2014/main" id="{F6DD75F4-0560-22A0-228D-92D6AA31952E}"/>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4" name="グラフィックス 294" descr="ネットワーク">
                  <a:extLst>
                    <a:ext uri="{FF2B5EF4-FFF2-40B4-BE49-F238E27FC236}">
                      <a16:creationId xmlns:a16="http://schemas.microsoft.com/office/drawing/2014/main" id="{A40E0304-D85A-D9C2-17E8-5AF39F4367AB}"/>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33" name="グループ化 332">
                <a:extLst>
                  <a:ext uri="{FF2B5EF4-FFF2-40B4-BE49-F238E27FC236}">
                    <a16:creationId xmlns:a16="http://schemas.microsoft.com/office/drawing/2014/main" id="{F632F17E-38FC-6F1D-F411-BBD34ED5A7D3}"/>
                  </a:ext>
                </a:extLst>
              </p:cNvPr>
              <p:cNvGrpSpPr/>
              <p:nvPr/>
            </p:nvGrpSpPr>
            <p:grpSpPr>
              <a:xfrm>
                <a:off x="5778360" y="5274607"/>
                <a:ext cx="922670" cy="819354"/>
                <a:chOff x="6418420" y="4879081"/>
                <a:chExt cx="838788" cy="736640"/>
              </a:xfrm>
              <a:grpFill/>
            </p:grpSpPr>
            <p:sp>
              <p:nvSpPr>
                <p:cNvPr id="495" name="ハート 1">
                  <a:extLst>
                    <a:ext uri="{FF2B5EF4-FFF2-40B4-BE49-F238E27FC236}">
                      <a16:creationId xmlns:a16="http://schemas.microsoft.com/office/drawing/2014/main" id="{E186F587-42F8-5652-AD33-7017508BC4FA}"/>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6" name="ハート 1">
                  <a:extLst>
                    <a:ext uri="{FF2B5EF4-FFF2-40B4-BE49-F238E27FC236}">
                      <a16:creationId xmlns:a16="http://schemas.microsoft.com/office/drawing/2014/main" id="{C2C4A311-3D33-3934-6391-857927862A33}"/>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7" name="ハート 1">
                  <a:extLst>
                    <a:ext uri="{FF2B5EF4-FFF2-40B4-BE49-F238E27FC236}">
                      <a16:creationId xmlns:a16="http://schemas.microsoft.com/office/drawing/2014/main" id="{852CC5A1-5B32-3F51-010B-57D4588F6C7D}"/>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8" name="ハート 1">
                  <a:extLst>
                    <a:ext uri="{FF2B5EF4-FFF2-40B4-BE49-F238E27FC236}">
                      <a16:creationId xmlns:a16="http://schemas.microsoft.com/office/drawing/2014/main" id="{765D388F-F1E6-A265-5D1E-D41124BEEE75}"/>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9" name="グラフィックス 289" descr="ネットワーク">
                  <a:extLst>
                    <a:ext uri="{FF2B5EF4-FFF2-40B4-BE49-F238E27FC236}">
                      <a16:creationId xmlns:a16="http://schemas.microsoft.com/office/drawing/2014/main" id="{1BF5E739-D406-DBC2-27FE-437C74AD87EA}"/>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588" cap="flat">
                  <a:noFill/>
                  <a:prstDash val="solid"/>
                  <a:miter/>
                </a:ln>
              </p:spPr>
              <p:txBody>
                <a:bodyPr rtlCol="0" anchor="ctr"/>
                <a:lstStyle/>
                <a:p>
                  <a:endParaRPr lang="ja-JP" altLang="en-US"/>
                </a:p>
              </p:txBody>
            </p:sp>
          </p:grpSp>
          <p:grpSp>
            <p:nvGrpSpPr>
              <p:cNvPr id="334" name="グループ化 333">
                <a:extLst>
                  <a:ext uri="{FF2B5EF4-FFF2-40B4-BE49-F238E27FC236}">
                    <a16:creationId xmlns:a16="http://schemas.microsoft.com/office/drawing/2014/main" id="{7EF409B7-C857-D957-9AF0-0AC73C8F2CB1}"/>
                  </a:ext>
                </a:extLst>
              </p:cNvPr>
              <p:cNvGrpSpPr/>
              <p:nvPr/>
            </p:nvGrpSpPr>
            <p:grpSpPr>
              <a:xfrm>
                <a:off x="5566424" y="4618567"/>
                <a:ext cx="838788" cy="736640"/>
                <a:chOff x="6418420" y="4879081"/>
                <a:chExt cx="838788" cy="736640"/>
              </a:xfrm>
              <a:grpFill/>
            </p:grpSpPr>
            <p:sp>
              <p:nvSpPr>
                <p:cNvPr id="490" name="ハート 1">
                  <a:extLst>
                    <a:ext uri="{FF2B5EF4-FFF2-40B4-BE49-F238E27FC236}">
                      <a16:creationId xmlns:a16="http://schemas.microsoft.com/office/drawing/2014/main" id="{B7B920B5-7699-18B6-FFA9-33873CB0813F}"/>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1" name="ハート 1">
                  <a:extLst>
                    <a:ext uri="{FF2B5EF4-FFF2-40B4-BE49-F238E27FC236}">
                      <a16:creationId xmlns:a16="http://schemas.microsoft.com/office/drawing/2014/main" id="{3B5474F5-4285-AD84-86B2-FC1432479354}"/>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2" name="ハート 1">
                  <a:extLst>
                    <a:ext uri="{FF2B5EF4-FFF2-40B4-BE49-F238E27FC236}">
                      <a16:creationId xmlns:a16="http://schemas.microsoft.com/office/drawing/2014/main" id="{1751A600-E2F8-6EA9-D005-FF9A7B46EBC3}"/>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3" name="ハート 1">
                  <a:extLst>
                    <a:ext uri="{FF2B5EF4-FFF2-40B4-BE49-F238E27FC236}">
                      <a16:creationId xmlns:a16="http://schemas.microsoft.com/office/drawing/2014/main" id="{FF95FC2B-3827-10A0-0F5F-79CD0F09EF28}"/>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94" name="グラフィックス 284" descr="ネットワーク">
                  <a:extLst>
                    <a:ext uri="{FF2B5EF4-FFF2-40B4-BE49-F238E27FC236}">
                      <a16:creationId xmlns:a16="http://schemas.microsoft.com/office/drawing/2014/main" id="{B4EA1956-6895-4E9A-C4A8-8635C46D1319}"/>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35" name="グループ化 334">
                <a:extLst>
                  <a:ext uri="{FF2B5EF4-FFF2-40B4-BE49-F238E27FC236}">
                    <a16:creationId xmlns:a16="http://schemas.microsoft.com/office/drawing/2014/main" id="{7A68684C-AEB2-9A29-B0F5-241F77C574A6}"/>
                  </a:ext>
                </a:extLst>
              </p:cNvPr>
              <p:cNvGrpSpPr/>
              <p:nvPr/>
            </p:nvGrpSpPr>
            <p:grpSpPr>
              <a:xfrm>
                <a:off x="5904780" y="5851921"/>
                <a:ext cx="922670" cy="819354"/>
                <a:chOff x="6418420" y="4879081"/>
                <a:chExt cx="838788" cy="736640"/>
              </a:xfrm>
              <a:grpFill/>
            </p:grpSpPr>
            <p:sp>
              <p:nvSpPr>
                <p:cNvPr id="485" name="ハート 1">
                  <a:extLst>
                    <a:ext uri="{FF2B5EF4-FFF2-40B4-BE49-F238E27FC236}">
                      <a16:creationId xmlns:a16="http://schemas.microsoft.com/office/drawing/2014/main" id="{A9BDE0A9-293C-1F9E-08FD-D97A778279E0}"/>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86" name="ハート 1">
                  <a:extLst>
                    <a:ext uri="{FF2B5EF4-FFF2-40B4-BE49-F238E27FC236}">
                      <a16:creationId xmlns:a16="http://schemas.microsoft.com/office/drawing/2014/main" id="{F3A9ABC8-532D-A896-3379-E9E234BD3F04}"/>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87" name="ハート 1">
                  <a:extLst>
                    <a:ext uri="{FF2B5EF4-FFF2-40B4-BE49-F238E27FC236}">
                      <a16:creationId xmlns:a16="http://schemas.microsoft.com/office/drawing/2014/main" id="{8AD12F66-E4E6-5B01-D3D7-468C795B3639}"/>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88" name="ハート 1">
                  <a:extLst>
                    <a:ext uri="{FF2B5EF4-FFF2-40B4-BE49-F238E27FC236}">
                      <a16:creationId xmlns:a16="http://schemas.microsoft.com/office/drawing/2014/main" id="{DDB99B35-85BF-9409-579D-E2E40FA2C15D}"/>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89" name="グラフィックス 279" descr="ネットワーク">
                  <a:extLst>
                    <a:ext uri="{FF2B5EF4-FFF2-40B4-BE49-F238E27FC236}">
                      <a16:creationId xmlns:a16="http://schemas.microsoft.com/office/drawing/2014/main" id="{44893E47-3951-FE0D-ABF9-5BF14164AE28}"/>
                    </a:ext>
                  </a:extLst>
                </p:cNvPr>
                <p:cNvSpPr/>
                <p:nvPr/>
              </p:nvSpPr>
              <p:spPr>
                <a:xfrm>
                  <a:off x="6700084" y="5151655"/>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885" cap="flat">
                  <a:noFill/>
                  <a:prstDash val="solid"/>
                  <a:miter/>
                </a:ln>
              </p:spPr>
              <p:txBody>
                <a:bodyPr rtlCol="0" anchor="ctr"/>
                <a:lstStyle/>
                <a:p>
                  <a:endParaRPr lang="ja-JP" altLang="en-US"/>
                </a:p>
              </p:txBody>
            </p:sp>
          </p:grpSp>
          <p:grpSp>
            <p:nvGrpSpPr>
              <p:cNvPr id="336" name="グループ化 335">
                <a:extLst>
                  <a:ext uri="{FF2B5EF4-FFF2-40B4-BE49-F238E27FC236}">
                    <a16:creationId xmlns:a16="http://schemas.microsoft.com/office/drawing/2014/main" id="{DEE34FB5-323F-99BD-1848-A1DA54705D24}"/>
                  </a:ext>
                </a:extLst>
              </p:cNvPr>
              <p:cNvGrpSpPr/>
              <p:nvPr/>
            </p:nvGrpSpPr>
            <p:grpSpPr>
              <a:xfrm>
                <a:off x="5088394" y="5618642"/>
                <a:ext cx="922670" cy="819354"/>
                <a:chOff x="6418420" y="4879081"/>
                <a:chExt cx="838788" cy="736640"/>
              </a:xfrm>
              <a:grpFill/>
            </p:grpSpPr>
            <p:sp>
              <p:nvSpPr>
                <p:cNvPr id="451" name="ハート 1">
                  <a:extLst>
                    <a:ext uri="{FF2B5EF4-FFF2-40B4-BE49-F238E27FC236}">
                      <a16:creationId xmlns:a16="http://schemas.microsoft.com/office/drawing/2014/main" id="{51CB548D-77F6-5848-8BFA-2CEE5E450BB8}"/>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52" name="ハート 1">
                  <a:extLst>
                    <a:ext uri="{FF2B5EF4-FFF2-40B4-BE49-F238E27FC236}">
                      <a16:creationId xmlns:a16="http://schemas.microsoft.com/office/drawing/2014/main" id="{8723EF3D-F08A-FE77-7DA7-5558DFEA6494}"/>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53" name="ハート 1">
                  <a:extLst>
                    <a:ext uri="{FF2B5EF4-FFF2-40B4-BE49-F238E27FC236}">
                      <a16:creationId xmlns:a16="http://schemas.microsoft.com/office/drawing/2014/main" id="{E9A1E3B2-0EA3-CEC6-447F-A8AC31F5ADA1}"/>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54" name="ハート 1">
                  <a:extLst>
                    <a:ext uri="{FF2B5EF4-FFF2-40B4-BE49-F238E27FC236}">
                      <a16:creationId xmlns:a16="http://schemas.microsoft.com/office/drawing/2014/main" id="{B57B3BFC-365B-C028-C67F-7BA4F1CBF182}"/>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55" name="グラフィックス 274" descr="ネットワーク">
                  <a:extLst>
                    <a:ext uri="{FF2B5EF4-FFF2-40B4-BE49-F238E27FC236}">
                      <a16:creationId xmlns:a16="http://schemas.microsoft.com/office/drawing/2014/main" id="{A54E32A7-F6B0-C4EB-B2D5-3178234F987C}"/>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588" cap="flat">
                  <a:noFill/>
                  <a:prstDash val="solid"/>
                  <a:miter/>
                </a:ln>
              </p:spPr>
              <p:txBody>
                <a:bodyPr rtlCol="0" anchor="ctr"/>
                <a:lstStyle/>
                <a:p>
                  <a:endParaRPr lang="ja-JP" altLang="en-US"/>
                </a:p>
              </p:txBody>
            </p:sp>
          </p:grpSp>
          <p:grpSp>
            <p:nvGrpSpPr>
              <p:cNvPr id="337" name="グループ化 336">
                <a:extLst>
                  <a:ext uri="{FF2B5EF4-FFF2-40B4-BE49-F238E27FC236}">
                    <a16:creationId xmlns:a16="http://schemas.microsoft.com/office/drawing/2014/main" id="{F8A633A0-A4C4-9D17-891A-30BC6B07BA3E}"/>
                  </a:ext>
                </a:extLst>
              </p:cNvPr>
              <p:cNvGrpSpPr/>
              <p:nvPr/>
            </p:nvGrpSpPr>
            <p:grpSpPr>
              <a:xfrm>
                <a:off x="5214438" y="5041420"/>
                <a:ext cx="922670" cy="819354"/>
                <a:chOff x="6418420" y="4879081"/>
                <a:chExt cx="838788" cy="736640"/>
              </a:xfrm>
              <a:grpFill/>
            </p:grpSpPr>
            <p:sp>
              <p:nvSpPr>
                <p:cNvPr id="2238" name="ハート 1">
                  <a:extLst>
                    <a:ext uri="{FF2B5EF4-FFF2-40B4-BE49-F238E27FC236}">
                      <a16:creationId xmlns:a16="http://schemas.microsoft.com/office/drawing/2014/main" id="{2674335E-C974-7A90-D029-5FAF0ED70546}"/>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9" name="ハート 1">
                  <a:extLst>
                    <a:ext uri="{FF2B5EF4-FFF2-40B4-BE49-F238E27FC236}">
                      <a16:creationId xmlns:a16="http://schemas.microsoft.com/office/drawing/2014/main" id="{20DBE8D8-4442-B137-623E-5E72DD3B7B5D}"/>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48" name="ハート 1">
                  <a:extLst>
                    <a:ext uri="{FF2B5EF4-FFF2-40B4-BE49-F238E27FC236}">
                      <a16:creationId xmlns:a16="http://schemas.microsoft.com/office/drawing/2014/main" id="{10F41866-DF11-6425-A25B-B7E867CD0778}"/>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49" name="ハート 1">
                  <a:extLst>
                    <a:ext uri="{FF2B5EF4-FFF2-40B4-BE49-F238E27FC236}">
                      <a16:creationId xmlns:a16="http://schemas.microsoft.com/office/drawing/2014/main" id="{9A7204A8-01E1-8D83-160D-B748A252CFB2}"/>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50" name="グラフィックス 269" descr="ネットワーク">
                  <a:extLst>
                    <a:ext uri="{FF2B5EF4-FFF2-40B4-BE49-F238E27FC236}">
                      <a16:creationId xmlns:a16="http://schemas.microsoft.com/office/drawing/2014/main" id="{988EFDE9-1644-EBBC-AA77-8C57D905A66D}"/>
                    </a:ext>
                  </a:extLst>
                </p:cNvPr>
                <p:cNvSpPr/>
                <p:nvPr/>
              </p:nvSpPr>
              <p:spPr>
                <a:xfrm>
                  <a:off x="6675317" y="5127968"/>
                  <a:ext cx="325955" cy="306000"/>
                </a:xfrm>
                <a:custGeom>
                  <a:avLst/>
                  <a:gdLst>
                    <a:gd name="connsiteX0" fmla="*/ 323320 w 325955"/>
                    <a:gd name="connsiteY0" fmla="*/ 107019 h 306000"/>
                    <a:gd name="connsiteX1" fmla="*/ 277826 w 325955"/>
                    <a:gd name="connsiteY1" fmla="*/ 88388 h 306000"/>
                    <a:gd name="connsiteX2" fmla="*/ 256595 w 325955"/>
                    <a:gd name="connsiteY2" fmla="*/ 125216 h 306000"/>
                    <a:gd name="connsiteX3" fmla="*/ 200702 w 325955"/>
                    <a:gd name="connsiteY3" fmla="*/ 148613 h 306000"/>
                    <a:gd name="connsiteX4" fmla="*/ 171673 w 325955"/>
                    <a:gd name="connsiteY4" fmla="*/ 128249 h 306000"/>
                    <a:gd name="connsiteX5" fmla="*/ 171673 w 325955"/>
                    <a:gd name="connsiteY5" fmla="*/ 68024 h 306000"/>
                    <a:gd name="connsiteX6" fmla="*/ 197669 w 325955"/>
                    <a:gd name="connsiteY6" fmla="*/ 34662 h 306000"/>
                    <a:gd name="connsiteX7" fmla="*/ 163007 w 325955"/>
                    <a:gd name="connsiteY7" fmla="*/ 0 h 306000"/>
                    <a:gd name="connsiteX8" fmla="*/ 163007 w 325955"/>
                    <a:gd name="connsiteY8" fmla="*/ 0 h 306000"/>
                    <a:gd name="connsiteX9" fmla="*/ 128345 w 325955"/>
                    <a:gd name="connsiteY9" fmla="*/ 34662 h 306000"/>
                    <a:gd name="connsiteX10" fmla="*/ 154342 w 325955"/>
                    <a:gd name="connsiteY10" fmla="*/ 68024 h 306000"/>
                    <a:gd name="connsiteX11" fmla="*/ 154342 w 325955"/>
                    <a:gd name="connsiteY11" fmla="*/ 127816 h 306000"/>
                    <a:gd name="connsiteX12" fmla="*/ 125312 w 325955"/>
                    <a:gd name="connsiteY12" fmla="*/ 148180 h 306000"/>
                    <a:gd name="connsiteX13" fmla="*/ 69419 w 325955"/>
                    <a:gd name="connsiteY13" fmla="*/ 124783 h 306000"/>
                    <a:gd name="connsiteX14" fmla="*/ 48189 w 325955"/>
                    <a:gd name="connsiteY14" fmla="*/ 87955 h 306000"/>
                    <a:gd name="connsiteX15" fmla="*/ 2695 w 325955"/>
                    <a:gd name="connsiteY15" fmla="*/ 106586 h 306000"/>
                    <a:gd name="connsiteX16" fmla="*/ 21326 w 325955"/>
                    <a:gd name="connsiteY16" fmla="*/ 152080 h 306000"/>
                    <a:gd name="connsiteX17" fmla="*/ 62054 w 325955"/>
                    <a:gd name="connsiteY17" fmla="*/ 140814 h 306000"/>
                    <a:gd name="connsiteX18" fmla="*/ 119246 w 325955"/>
                    <a:gd name="connsiteY18" fmla="*/ 164211 h 306000"/>
                    <a:gd name="connsiteX19" fmla="*/ 118813 w 325955"/>
                    <a:gd name="connsiteY19" fmla="*/ 169844 h 306000"/>
                    <a:gd name="connsiteX20" fmla="*/ 127478 w 325955"/>
                    <a:gd name="connsiteY20" fmla="*/ 195840 h 306000"/>
                    <a:gd name="connsiteX21" fmla="*/ 82418 w 325955"/>
                    <a:gd name="connsiteY21" fmla="*/ 241334 h 306000"/>
                    <a:gd name="connsiteX22" fmla="*/ 40390 w 325955"/>
                    <a:gd name="connsiteY22" fmla="*/ 246533 h 306000"/>
                    <a:gd name="connsiteX23" fmla="*/ 40390 w 325955"/>
                    <a:gd name="connsiteY23" fmla="*/ 295494 h 306000"/>
                    <a:gd name="connsiteX24" fmla="*/ 89350 w 325955"/>
                    <a:gd name="connsiteY24" fmla="*/ 295494 h 306000"/>
                    <a:gd name="connsiteX25" fmla="*/ 94549 w 325955"/>
                    <a:gd name="connsiteY25" fmla="*/ 253466 h 306000"/>
                    <a:gd name="connsiteX26" fmla="*/ 140477 w 325955"/>
                    <a:gd name="connsiteY26" fmla="*/ 207539 h 306000"/>
                    <a:gd name="connsiteX27" fmla="*/ 162141 w 325955"/>
                    <a:gd name="connsiteY27" fmla="*/ 213605 h 306000"/>
                    <a:gd name="connsiteX28" fmla="*/ 163007 w 325955"/>
                    <a:gd name="connsiteY28" fmla="*/ 213605 h 306000"/>
                    <a:gd name="connsiteX29" fmla="*/ 163874 w 325955"/>
                    <a:gd name="connsiteY29" fmla="*/ 213605 h 306000"/>
                    <a:gd name="connsiteX30" fmla="*/ 185538 w 325955"/>
                    <a:gd name="connsiteY30" fmla="*/ 207539 h 306000"/>
                    <a:gd name="connsiteX31" fmla="*/ 231465 w 325955"/>
                    <a:gd name="connsiteY31" fmla="*/ 253466 h 306000"/>
                    <a:gd name="connsiteX32" fmla="*/ 236664 w 325955"/>
                    <a:gd name="connsiteY32" fmla="*/ 295927 h 306000"/>
                    <a:gd name="connsiteX33" fmla="*/ 285625 w 325955"/>
                    <a:gd name="connsiteY33" fmla="*/ 295927 h 306000"/>
                    <a:gd name="connsiteX34" fmla="*/ 285625 w 325955"/>
                    <a:gd name="connsiteY34" fmla="*/ 246967 h 306000"/>
                    <a:gd name="connsiteX35" fmla="*/ 243597 w 325955"/>
                    <a:gd name="connsiteY35" fmla="*/ 241767 h 306000"/>
                    <a:gd name="connsiteX36" fmla="*/ 198536 w 325955"/>
                    <a:gd name="connsiteY36" fmla="*/ 196274 h 306000"/>
                    <a:gd name="connsiteX37" fmla="*/ 207201 w 325955"/>
                    <a:gd name="connsiteY37" fmla="*/ 170277 h 306000"/>
                    <a:gd name="connsiteX38" fmla="*/ 206768 w 325955"/>
                    <a:gd name="connsiteY38" fmla="*/ 164645 h 306000"/>
                    <a:gd name="connsiteX39" fmla="*/ 263961 w 325955"/>
                    <a:gd name="connsiteY39" fmla="*/ 141248 h 306000"/>
                    <a:gd name="connsiteX40" fmla="*/ 304689 w 325955"/>
                    <a:gd name="connsiteY40" fmla="*/ 152513 h 306000"/>
                    <a:gd name="connsiteX41" fmla="*/ 323320 w 325955"/>
                    <a:gd name="connsiteY41" fmla="*/ 107019 h 3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5" h="306000">
                      <a:moveTo>
                        <a:pt x="323320" y="107019"/>
                      </a:moveTo>
                      <a:cubicBezTo>
                        <a:pt x="315954" y="89255"/>
                        <a:pt x="295590" y="81022"/>
                        <a:pt x="277826" y="88388"/>
                      </a:cubicBezTo>
                      <a:cubicBezTo>
                        <a:pt x="263094" y="94454"/>
                        <a:pt x="254429" y="110052"/>
                        <a:pt x="256595" y="125216"/>
                      </a:cubicBezTo>
                      <a:lnTo>
                        <a:pt x="200702" y="148613"/>
                      </a:lnTo>
                      <a:cubicBezTo>
                        <a:pt x="194636" y="138215"/>
                        <a:pt x="183804" y="130416"/>
                        <a:pt x="171673" y="128249"/>
                      </a:cubicBezTo>
                      <a:lnTo>
                        <a:pt x="171673"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2" y="68024"/>
                      </a:cubicBezTo>
                      <a:lnTo>
                        <a:pt x="154342" y="127816"/>
                      </a:lnTo>
                      <a:cubicBezTo>
                        <a:pt x="141777" y="129983"/>
                        <a:pt x="131378" y="137781"/>
                        <a:pt x="125312" y="148180"/>
                      </a:cubicBezTo>
                      <a:lnTo>
                        <a:pt x="69419" y="124783"/>
                      </a:lnTo>
                      <a:cubicBezTo>
                        <a:pt x="71586" y="109619"/>
                        <a:pt x="63353" y="94021"/>
                        <a:pt x="48189" y="87955"/>
                      </a:cubicBezTo>
                      <a:cubicBezTo>
                        <a:pt x="30424" y="80589"/>
                        <a:pt x="10060" y="88821"/>
                        <a:pt x="2695" y="106586"/>
                      </a:cubicBezTo>
                      <a:cubicBezTo>
                        <a:pt x="-4671" y="124350"/>
                        <a:pt x="3561" y="144714"/>
                        <a:pt x="21326" y="152080"/>
                      </a:cubicBezTo>
                      <a:cubicBezTo>
                        <a:pt x="36057" y="158145"/>
                        <a:pt x="52955" y="153379"/>
                        <a:pt x="62054" y="140814"/>
                      </a:cubicBezTo>
                      <a:lnTo>
                        <a:pt x="119246" y="164211"/>
                      </a:lnTo>
                      <a:cubicBezTo>
                        <a:pt x="118813" y="165944"/>
                        <a:pt x="118813" y="168111"/>
                        <a:pt x="118813" y="169844"/>
                      </a:cubicBezTo>
                      <a:cubicBezTo>
                        <a:pt x="118813" y="179376"/>
                        <a:pt x="121846" y="188475"/>
                        <a:pt x="127478" y="195840"/>
                      </a:cubicBezTo>
                      <a:lnTo>
                        <a:pt x="82418" y="241334"/>
                      </a:lnTo>
                      <a:cubicBezTo>
                        <a:pt x="68986" y="233535"/>
                        <a:pt x="51655" y="235268"/>
                        <a:pt x="40390" y="246533"/>
                      </a:cubicBezTo>
                      <a:cubicBezTo>
                        <a:pt x="26958" y="259965"/>
                        <a:pt x="26958" y="282062"/>
                        <a:pt x="40390" y="295494"/>
                      </a:cubicBezTo>
                      <a:cubicBezTo>
                        <a:pt x="53821" y="308925"/>
                        <a:pt x="75918" y="308925"/>
                        <a:pt x="89350" y="295494"/>
                      </a:cubicBezTo>
                      <a:cubicBezTo>
                        <a:pt x="100615" y="284228"/>
                        <a:pt x="102348" y="266897"/>
                        <a:pt x="94549" y="253466"/>
                      </a:cubicBezTo>
                      <a:lnTo>
                        <a:pt x="140477" y="207539"/>
                      </a:lnTo>
                      <a:cubicBezTo>
                        <a:pt x="146976" y="211438"/>
                        <a:pt x="154342" y="213605"/>
                        <a:pt x="162141" y="213605"/>
                      </a:cubicBezTo>
                      <a:cubicBezTo>
                        <a:pt x="162574" y="213605"/>
                        <a:pt x="162574" y="213605"/>
                        <a:pt x="163007" y="213605"/>
                      </a:cubicBezTo>
                      <a:cubicBezTo>
                        <a:pt x="163440" y="213605"/>
                        <a:pt x="163440" y="213605"/>
                        <a:pt x="163874" y="213605"/>
                      </a:cubicBezTo>
                      <a:cubicBezTo>
                        <a:pt x="171673" y="213605"/>
                        <a:pt x="179038" y="211438"/>
                        <a:pt x="185538" y="207539"/>
                      </a:cubicBezTo>
                      <a:lnTo>
                        <a:pt x="231465" y="253466"/>
                      </a:lnTo>
                      <a:cubicBezTo>
                        <a:pt x="223666" y="266897"/>
                        <a:pt x="225399" y="284228"/>
                        <a:pt x="236664" y="295927"/>
                      </a:cubicBezTo>
                      <a:cubicBezTo>
                        <a:pt x="250096" y="309358"/>
                        <a:pt x="272193" y="309358"/>
                        <a:pt x="285625" y="295927"/>
                      </a:cubicBezTo>
                      <a:cubicBezTo>
                        <a:pt x="299056" y="282495"/>
                        <a:pt x="299056" y="260398"/>
                        <a:pt x="285625" y="246967"/>
                      </a:cubicBezTo>
                      <a:cubicBezTo>
                        <a:pt x="274359" y="235702"/>
                        <a:pt x="257028" y="233968"/>
                        <a:pt x="243597" y="241767"/>
                      </a:cubicBezTo>
                      <a:lnTo>
                        <a:pt x="198536" y="196274"/>
                      </a:lnTo>
                      <a:cubicBezTo>
                        <a:pt x="204168" y="188908"/>
                        <a:pt x="207201" y="180242"/>
                        <a:pt x="207201" y="170277"/>
                      </a:cubicBezTo>
                      <a:cubicBezTo>
                        <a:pt x="207201" y="168544"/>
                        <a:pt x="207201" y="166378"/>
                        <a:pt x="206768" y="164645"/>
                      </a:cubicBezTo>
                      <a:lnTo>
                        <a:pt x="263961" y="141248"/>
                      </a:lnTo>
                      <a:cubicBezTo>
                        <a:pt x="273060" y="153379"/>
                        <a:pt x="289957" y="158579"/>
                        <a:pt x="304689" y="152513"/>
                      </a:cubicBezTo>
                      <a:cubicBezTo>
                        <a:pt x="322020" y="144714"/>
                        <a:pt x="330685" y="124783"/>
                        <a:pt x="323320" y="107019"/>
                      </a:cubicBezTo>
                      <a:close/>
                    </a:path>
                  </a:pathLst>
                </a:custGeom>
                <a:solidFill>
                  <a:schemeClr val="bg1"/>
                </a:solidFill>
                <a:ln w="1588" cap="flat">
                  <a:noFill/>
                  <a:prstDash val="solid"/>
                  <a:miter/>
                </a:ln>
              </p:spPr>
              <p:txBody>
                <a:bodyPr rtlCol="0" anchor="ctr"/>
                <a:lstStyle/>
                <a:p>
                  <a:endParaRPr lang="ja-JP" altLang="en-US"/>
                </a:p>
              </p:txBody>
            </p:sp>
          </p:grpSp>
          <p:grpSp>
            <p:nvGrpSpPr>
              <p:cNvPr id="338" name="グループ化 337">
                <a:extLst>
                  <a:ext uri="{FF2B5EF4-FFF2-40B4-BE49-F238E27FC236}">
                    <a16:creationId xmlns:a16="http://schemas.microsoft.com/office/drawing/2014/main" id="{5C2AD76E-806C-CC63-37D7-A1F66C3A28A8}"/>
                  </a:ext>
                </a:extLst>
              </p:cNvPr>
              <p:cNvGrpSpPr/>
              <p:nvPr/>
            </p:nvGrpSpPr>
            <p:grpSpPr>
              <a:xfrm>
                <a:off x="6034151" y="4398576"/>
                <a:ext cx="838788" cy="736640"/>
                <a:chOff x="6418420" y="4879081"/>
                <a:chExt cx="838788" cy="736640"/>
              </a:xfrm>
              <a:grpFill/>
            </p:grpSpPr>
            <p:sp>
              <p:nvSpPr>
                <p:cNvPr id="2233" name="ハート 1">
                  <a:extLst>
                    <a:ext uri="{FF2B5EF4-FFF2-40B4-BE49-F238E27FC236}">
                      <a16:creationId xmlns:a16="http://schemas.microsoft.com/office/drawing/2014/main" id="{9584FC62-BC5A-B2FF-C324-90755E130E46}"/>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4" name="ハート 1">
                  <a:extLst>
                    <a:ext uri="{FF2B5EF4-FFF2-40B4-BE49-F238E27FC236}">
                      <a16:creationId xmlns:a16="http://schemas.microsoft.com/office/drawing/2014/main" id="{409C8802-494C-67CF-8BF9-B759CDB2D7E2}"/>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5" name="ハート 1">
                  <a:extLst>
                    <a:ext uri="{FF2B5EF4-FFF2-40B4-BE49-F238E27FC236}">
                      <a16:creationId xmlns:a16="http://schemas.microsoft.com/office/drawing/2014/main" id="{85E23EC5-509F-881F-5F3F-46E2B450A896}"/>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6" name="ハート 1">
                  <a:extLst>
                    <a:ext uri="{FF2B5EF4-FFF2-40B4-BE49-F238E27FC236}">
                      <a16:creationId xmlns:a16="http://schemas.microsoft.com/office/drawing/2014/main" id="{BE74D8FD-B00C-0CEB-D920-240B9172934F}"/>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7" name="グラフィックス 264" descr="ネットワーク">
                  <a:extLst>
                    <a:ext uri="{FF2B5EF4-FFF2-40B4-BE49-F238E27FC236}">
                      <a16:creationId xmlns:a16="http://schemas.microsoft.com/office/drawing/2014/main" id="{A12CC960-B666-CE38-79D5-A0A291099587}"/>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687" cap="flat">
                  <a:noFill/>
                  <a:prstDash val="solid"/>
                  <a:miter/>
                </a:ln>
              </p:spPr>
              <p:txBody>
                <a:bodyPr rtlCol="0" anchor="ctr"/>
                <a:lstStyle/>
                <a:p>
                  <a:endParaRPr lang="ja-JP" altLang="en-US"/>
                </a:p>
              </p:txBody>
            </p:sp>
          </p:grpSp>
          <p:grpSp>
            <p:nvGrpSpPr>
              <p:cNvPr id="339" name="グループ化 338">
                <a:extLst>
                  <a:ext uri="{FF2B5EF4-FFF2-40B4-BE49-F238E27FC236}">
                    <a16:creationId xmlns:a16="http://schemas.microsoft.com/office/drawing/2014/main" id="{AD28475C-9CDB-1315-1E4D-1BBB1237CE18}"/>
                  </a:ext>
                </a:extLst>
              </p:cNvPr>
              <p:cNvGrpSpPr/>
              <p:nvPr/>
            </p:nvGrpSpPr>
            <p:grpSpPr>
              <a:xfrm>
                <a:off x="7674217" y="5083755"/>
                <a:ext cx="838788" cy="736640"/>
                <a:chOff x="6418420" y="4879081"/>
                <a:chExt cx="838788" cy="736640"/>
              </a:xfrm>
              <a:grpFill/>
            </p:grpSpPr>
            <p:sp>
              <p:nvSpPr>
                <p:cNvPr id="2228" name="ハート 1">
                  <a:extLst>
                    <a:ext uri="{FF2B5EF4-FFF2-40B4-BE49-F238E27FC236}">
                      <a16:creationId xmlns:a16="http://schemas.microsoft.com/office/drawing/2014/main" id="{031AF420-C5AE-46E7-767C-37D2AE17D246}"/>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9" name="ハート 1">
                  <a:extLst>
                    <a:ext uri="{FF2B5EF4-FFF2-40B4-BE49-F238E27FC236}">
                      <a16:creationId xmlns:a16="http://schemas.microsoft.com/office/drawing/2014/main" id="{364875AD-9CF2-F340-C670-628999499C83}"/>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0" name="ハート 1">
                  <a:extLst>
                    <a:ext uri="{FF2B5EF4-FFF2-40B4-BE49-F238E27FC236}">
                      <a16:creationId xmlns:a16="http://schemas.microsoft.com/office/drawing/2014/main" id="{F83F098D-7DB5-59E0-7572-E9BA2D9B6CBD}"/>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1" name="ハート 1">
                  <a:extLst>
                    <a:ext uri="{FF2B5EF4-FFF2-40B4-BE49-F238E27FC236}">
                      <a16:creationId xmlns:a16="http://schemas.microsoft.com/office/drawing/2014/main" id="{D93C1848-8160-97F1-DBCB-96EF93059AD8}"/>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32" name="グラフィックス 259" descr="ネットワーク">
                  <a:extLst>
                    <a:ext uri="{FF2B5EF4-FFF2-40B4-BE49-F238E27FC236}">
                      <a16:creationId xmlns:a16="http://schemas.microsoft.com/office/drawing/2014/main" id="{0597D89F-1833-45D2-FCA4-8BA089905694}"/>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40" name="グループ化 339">
                <a:extLst>
                  <a:ext uri="{FF2B5EF4-FFF2-40B4-BE49-F238E27FC236}">
                    <a16:creationId xmlns:a16="http://schemas.microsoft.com/office/drawing/2014/main" id="{780C7704-4C11-80EC-1B20-D0005A45CEB0}"/>
                  </a:ext>
                </a:extLst>
              </p:cNvPr>
              <p:cNvGrpSpPr/>
              <p:nvPr/>
            </p:nvGrpSpPr>
            <p:grpSpPr>
              <a:xfrm>
                <a:off x="6510513" y="5961052"/>
                <a:ext cx="838788" cy="889815"/>
                <a:chOff x="6418420" y="4879081"/>
                <a:chExt cx="838788" cy="736640"/>
              </a:xfrm>
              <a:grpFill/>
            </p:grpSpPr>
            <p:sp>
              <p:nvSpPr>
                <p:cNvPr id="2223" name="ハート 1">
                  <a:extLst>
                    <a:ext uri="{FF2B5EF4-FFF2-40B4-BE49-F238E27FC236}">
                      <a16:creationId xmlns:a16="http://schemas.microsoft.com/office/drawing/2014/main" id="{A750AA19-0E94-8B2E-4272-FAC73CA08F85}"/>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4" name="ハート 1">
                  <a:extLst>
                    <a:ext uri="{FF2B5EF4-FFF2-40B4-BE49-F238E27FC236}">
                      <a16:creationId xmlns:a16="http://schemas.microsoft.com/office/drawing/2014/main" id="{7A8DC79C-8983-9829-23F4-2C34EA56A367}"/>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5" name="ハート 1">
                  <a:extLst>
                    <a:ext uri="{FF2B5EF4-FFF2-40B4-BE49-F238E27FC236}">
                      <a16:creationId xmlns:a16="http://schemas.microsoft.com/office/drawing/2014/main" id="{70E860F2-B1F2-0D6F-8591-4F6E419BC7C4}"/>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6" name="ハート 1">
                  <a:extLst>
                    <a:ext uri="{FF2B5EF4-FFF2-40B4-BE49-F238E27FC236}">
                      <a16:creationId xmlns:a16="http://schemas.microsoft.com/office/drawing/2014/main" id="{E1690ABF-4089-75A6-64EA-ABAF288B1E5C}"/>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7" name="グラフィックス 254" descr="ネットワーク">
                  <a:extLst>
                    <a:ext uri="{FF2B5EF4-FFF2-40B4-BE49-F238E27FC236}">
                      <a16:creationId xmlns:a16="http://schemas.microsoft.com/office/drawing/2014/main" id="{D7137AB0-A94F-1A09-B810-E882DC896655}"/>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41" name="グループ化 340">
                <a:extLst>
                  <a:ext uri="{FF2B5EF4-FFF2-40B4-BE49-F238E27FC236}">
                    <a16:creationId xmlns:a16="http://schemas.microsoft.com/office/drawing/2014/main" id="{50BCD024-6EE0-D8EC-B203-2CF58EE429B5}"/>
                  </a:ext>
                </a:extLst>
              </p:cNvPr>
              <p:cNvGrpSpPr/>
              <p:nvPr/>
            </p:nvGrpSpPr>
            <p:grpSpPr>
              <a:xfrm>
                <a:off x="7209070" y="4613731"/>
                <a:ext cx="838788" cy="736640"/>
                <a:chOff x="6418420" y="4879081"/>
                <a:chExt cx="838788" cy="736640"/>
              </a:xfrm>
              <a:grpFill/>
            </p:grpSpPr>
            <p:sp>
              <p:nvSpPr>
                <p:cNvPr id="2218" name="ハート 1">
                  <a:extLst>
                    <a:ext uri="{FF2B5EF4-FFF2-40B4-BE49-F238E27FC236}">
                      <a16:creationId xmlns:a16="http://schemas.microsoft.com/office/drawing/2014/main" id="{127493C0-C6F5-CD9F-6557-E71696B3AAA7}"/>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19" name="ハート 1">
                  <a:extLst>
                    <a:ext uri="{FF2B5EF4-FFF2-40B4-BE49-F238E27FC236}">
                      <a16:creationId xmlns:a16="http://schemas.microsoft.com/office/drawing/2014/main" id="{035E1198-749A-D01E-0F95-5FD90DF04486}"/>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0" name="ハート 1">
                  <a:extLst>
                    <a:ext uri="{FF2B5EF4-FFF2-40B4-BE49-F238E27FC236}">
                      <a16:creationId xmlns:a16="http://schemas.microsoft.com/office/drawing/2014/main" id="{A2622AEE-19DF-B5EE-48EA-A0FB8259BE99}"/>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1" name="ハート 1">
                  <a:extLst>
                    <a:ext uri="{FF2B5EF4-FFF2-40B4-BE49-F238E27FC236}">
                      <a16:creationId xmlns:a16="http://schemas.microsoft.com/office/drawing/2014/main" id="{15026DF8-8D5B-3E43-C606-7186CC8F7CF4}"/>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22" name="グラフィックス 249" descr="ネットワーク">
                  <a:extLst>
                    <a:ext uri="{FF2B5EF4-FFF2-40B4-BE49-F238E27FC236}">
                      <a16:creationId xmlns:a16="http://schemas.microsoft.com/office/drawing/2014/main" id="{062479E0-512C-DF74-1341-FBA479A93B67}"/>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42" name="グループ化 341">
                <a:extLst>
                  <a:ext uri="{FF2B5EF4-FFF2-40B4-BE49-F238E27FC236}">
                    <a16:creationId xmlns:a16="http://schemas.microsoft.com/office/drawing/2014/main" id="{689F33EE-76F4-0945-E2DD-7C317066D50B}"/>
                  </a:ext>
                </a:extLst>
              </p:cNvPr>
              <p:cNvGrpSpPr/>
              <p:nvPr/>
            </p:nvGrpSpPr>
            <p:grpSpPr>
              <a:xfrm>
                <a:off x="6553585" y="4823099"/>
                <a:ext cx="838788" cy="736640"/>
                <a:chOff x="6418420" y="4879081"/>
                <a:chExt cx="838788" cy="736640"/>
              </a:xfrm>
              <a:grpFill/>
            </p:grpSpPr>
            <p:sp>
              <p:nvSpPr>
                <p:cNvPr id="2213" name="ハート 1">
                  <a:extLst>
                    <a:ext uri="{FF2B5EF4-FFF2-40B4-BE49-F238E27FC236}">
                      <a16:creationId xmlns:a16="http://schemas.microsoft.com/office/drawing/2014/main" id="{55F0474F-5B0E-AB45-5BE6-07140190BD47}"/>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14" name="ハート 1">
                  <a:extLst>
                    <a:ext uri="{FF2B5EF4-FFF2-40B4-BE49-F238E27FC236}">
                      <a16:creationId xmlns:a16="http://schemas.microsoft.com/office/drawing/2014/main" id="{E33B559B-0687-E1A0-56CA-C869799722E1}"/>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15" name="ハート 1">
                  <a:extLst>
                    <a:ext uri="{FF2B5EF4-FFF2-40B4-BE49-F238E27FC236}">
                      <a16:creationId xmlns:a16="http://schemas.microsoft.com/office/drawing/2014/main" id="{0BD3BDA8-5CAF-CDCC-77D7-C11428F5DF1C}"/>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16" name="ハート 1">
                  <a:extLst>
                    <a:ext uri="{FF2B5EF4-FFF2-40B4-BE49-F238E27FC236}">
                      <a16:creationId xmlns:a16="http://schemas.microsoft.com/office/drawing/2014/main" id="{DA2F661E-BA03-4827-F706-2E8C24ED6A0F}"/>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17" name="グラフィックス 244" descr="ネットワーク">
                  <a:extLst>
                    <a:ext uri="{FF2B5EF4-FFF2-40B4-BE49-F238E27FC236}">
                      <a16:creationId xmlns:a16="http://schemas.microsoft.com/office/drawing/2014/main" id="{F27B7DF0-FE21-8729-E345-1876D1ADE4F6}"/>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43" name="グループ化 342">
                <a:extLst>
                  <a:ext uri="{FF2B5EF4-FFF2-40B4-BE49-F238E27FC236}">
                    <a16:creationId xmlns:a16="http://schemas.microsoft.com/office/drawing/2014/main" id="{2355E09B-8968-7E74-28AB-207FDE5C9C6F}"/>
                  </a:ext>
                </a:extLst>
              </p:cNvPr>
              <p:cNvGrpSpPr/>
              <p:nvPr/>
            </p:nvGrpSpPr>
            <p:grpSpPr>
              <a:xfrm>
                <a:off x="6601035" y="4362344"/>
                <a:ext cx="838788" cy="736640"/>
                <a:chOff x="6418420" y="4879081"/>
                <a:chExt cx="838788" cy="736640"/>
              </a:xfrm>
              <a:grpFill/>
            </p:grpSpPr>
            <p:sp>
              <p:nvSpPr>
                <p:cNvPr id="2203" name="ハート 1">
                  <a:extLst>
                    <a:ext uri="{FF2B5EF4-FFF2-40B4-BE49-F238E27FC236}">
                      <a16:creationId xmlns:a16="http://schemas.microsoft.com/office/drawing/2014/main" id="{2CB36C95-1944-A933-00CA-F6202D9659D8}"/>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04" name="ハート 1">
                  <a:extLst>
                    <a:ext uri="{FF2B5EF4-FFF2-40B4-BE49-F238E27FC236}">
                      <a16:creationId xmlns:a16="http://schemas.microsoft.com/office/drawing/2014/main" id="{5F4A5C24-DF60-1B17-FE7F-812C01E8C30C}"/>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05" name="ハート 1">
                  <a:extLst>
                    <a:ext uri="{FF2B5EF4-FFF2-40B4-BE49-F238E27FC236}">
                      <a16:creationId xmlns:a16="http://schemas.microsoft.com/office/drawing/2014/main" id="{DA112E49-B02A-3C10-6FDE-9CF9D8601E4E}"/>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06" name="ハート 1">
                  <a:extLst>
                    <a:ext uri="{FF2B5EF4-FFF2-40B4-BE49-F238E27FC236}">
                      <a16:creationId xmlns:a16="http://schemas.microsoft.com/office/drawing/2014/main" id="{AE3F6B13-892A-D83A-01C9-B6FEDE1F6215}"/>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07" name="グラフィックス 239" descr="ネットワーク">
                  <a:extLst>
                    <a:ext uri="{FF2B5EF4-FFF2-40B4-BE49-F238E27FC236}">
                      <a16:creationId xmlns:a16="http://schemas.microsoft.com/office/drawing/2014/main" id="{A1AF0C67-1DA0-6DA6-2ED3-24AB9B307FFC}"/>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44" name="グループ化 343">
                <a:extLst>
                  <a:ext uri="{FF2B5EF4-FFF2-40B4-BE49-F238E27FC236}">
                    <a16:creationId xmlns:a16="http://schemas.microsoft.com/office/drawing/2014/main" id="{92B1C945-C54A-A399-8092-49D5D595E6F9}"/>
                  </a:ext>
                </a:extLst>
              </p:cNvPr>
              <p:cNvGrpSpPr/>
              <p:nvPr/>
            </p:nvGrpSpPr>
            <p:grpSpPr>
              <a:xfrm>
                <a:off x="5494309" y="5839688"/>
                <a:ext cx="922670" cy="819354"/>
                <a:chOff x="6418420" y="4879081"/>
                <a:chExt cx="838788" cy="736640"/>
              </a:xfrm>
              <a:grpFill/>
            </p:grpSpPr>
            <p:sp>
              <p:nvSpPr>
                <p:cNvPr id="2188" name="ハート 1">
                  <a:extLst>
                    <a:ext uri="{FF2B5EF4-FFF2-40B4-BE49-F238E27FC236}">
                      <a16:creationId xmlns:a16="http://schemas.microsoft.com/office/drawing/2014/main" id="{CAA6CC42-3AB0-0C7F-3D4D-E84599420080}"/>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194" name="ハート 1">
                  <a:extLst>
                    <a:ext uri="{FF2B5EF4-FFF2-40B4-BE49-F238E27FC236}">
                      <a16:creationId xmlns:a16="http://schemas.microsoft.com/office/drawing/2014/main" id="{D298C79D-7B38-AB2E-434F-84C881920647}"/>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195" name="ハート 1">
                  <a:extLst>
                    <a:ext uri="{FF2B5EF4-FFF2-40B4-BE49-F238E27FC236}">
                      <a16:creationId xmlns:a16="http://schemas.microsoft.com/office/drawing/2014/main" id="{F7E162AB-F82C-5889-9E79-3C733D1151BD}"/>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01" name="ハート 1">
                  <a:extLst>
                    <a:ext uri="{FF2B5EF4-FFF2-40B4-BE49-F238E27FC236}">
                      <a16:creationId xmlns:a16="http://schemas.microsoft.com/office/drawing/2014/main" id="{926096B3-0022-B9DD-37A8-D58F212BD5F6}"/>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02" name="グラフィックス 234" descr="ネットワーク">
                  <a:extLst>
                    <a:ext uri="{FF2B5EF4-FFF2-40B4-BE49-F238E27FC236}">
                      <a16:creationId xmlns:a16="http://schemas.microsoft.com/office/drawing/2014/main" id="{76D303C4-6E1D-8B49-BC72-D2513EB650AC}"/>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885" cap="flat">
                  <a:noFill/>
                  <a:prstDash val="solid"/>
                  <a:miter/>
                </a:ln>
              </p:spPr>
              <p:txBody>
                <a:bodyPr rtlCol="0" anchor="ctr"/>
                <a:lstStyle/>
                <a:p>
                  <a:endParaRPr lang="ja-JP" altLang="en-US"/>
                </a:p>
              </p:txBody>
            </p:sp>
          </p:grpSp>
          <p:grpSp>
            <p:nvGrpSpPr>
              <p:cNvPr id="345" name="グループ化 344">
                <a:extLst>
                  <a:ext uri="{FF2B5EF4-FFF2-40B4-BE49-F238E27FC236}">
                    <a16:creationId xmlns:a16="http://schemas.microsoft.com/office/drawing/2014/main" id="{3132DA56-D3C3-B9FE-AFAE-8EEB89767A58}"/>
                  </a:ext>
                </a:extLst>
              </p:cNvPr>
              <p:cNvGrpSpPr/>
              <p:nvPr/>
            </p:nvGrpSpPr>
            <p:grpSpPr>
              <a:xfrm rot="20787026">
                <a:off x="7509332" y="5590506"/>
                <a:ext cx="838788" cy="736640"/>
                <a:chOff x="6418420" y="4879081"/>
                <a:chExt cx="838788" cy="736640"/>
              </a:xfrm>
              <a:grpFill/>
            </p:grpSpPr>
            <p:sp>
              <p:nvSpPr>
                <p:cNvPr id="380" name="ハート 1">
                  <a:extLst>
                    <a:ext uri="{FF2B5EF4-FFF2-40B4-BE49-F238E27FC236}">
                      <a16:creationId xmlns:a16="http://schemas.microsoft.com/office/drawing/2014/main" id="{AB093B5A-F632-89BF-620C-A35120A294CC}"/>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81" name="ハート 1">
                  <a:extLst>
                    <a:ext uri="{FF2B5EF4-FFF2-40B4-BE49-F238E27FC236}">
                      <a16:creationId xmlns:a16="http://schemas.microsoft.com/office/drawing/2014/main" id="{663075AD-288B-BE78-68C0-F89F31087ECA}"/>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82" name="ハート 1">
                  <a:extLst>
                    <a:ext uri="{FF2B5EF4-FFF2-40B4-BE49-F238E27FC236}">
                      <a16:creationId xmlns:a16="http://schemas.microsoft.com/office/drawing/2014/main" id="{EBFE656A-535E-8156-96AE-F1D9C6C4D9C8}"/>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83" name="ハート 1">
                  <a:extLst>
                    <a:ext uri="{FF2B5EF4-FFF2-40B4-BE49-F238E27FC236}">
                      <a16:creationId xmlns:a16="http://schemas.microsoft.com/office/drawing/2014/main" id="{1CA5BD74-6C9B-75F1-B688-0F1F8D16BE0B}"/>
                    </a:ext>
                  </a:extLst>
                </p:cNvPr>
                <p:cNvSpPr/>
                <p:nvPr/>
              </p:nvSpPr>
              <p:spPr>
                <a:xfrm rot="4434262">
                  <a:off x="6454150"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187" name="グラフィックス 229" descr="ネットワーク">
                  <a:extLst>
                    <a:ext uri="{FF2B5EF4-FFF2-40B4-BE49-F238E27FC236}">
                      <a16:creationId xmlns:a16="http://schemas.microsoft.com/office/drawing/2014/main" id="{5BD98545-1634-AEE9-71CC-185D6B98459E}"/>
                    </a:ext>
                  </a:extLst>
                </p:cNvPr>
                <p:cNvSpPr/>
                <p:nvPr/>
              </p:nvSpPr>
              <p:spPr>
                <a:xfrm>
                  <a:off x="6675318" y="5127967"/>
                  <a:ext cx="325954" cy="306001"/>
                </a:xfrm>
                <a:custGeom>
                  <a:avLst/>
                  <a:gdLst>
                    <a:gd name="connsiteX0" fmla="*/ 323319 w 325954"/>
                    <a:gd name="connsiteY0" fmla="*/ 107019 h 306001"/>
                    <a:gd name="connsiteX1" fmla="*/ 277825 w 325954"/>
                    <a:gd name="connsiteY1" fmla="*/ 88388 h 306001"/>
                    <a:gd name="connsiteX2" fmla="*/ 256594 w 325954"/>
                    <a:gd name="connsiteY2" fmla="*/ 125217 h 306001"/>
                    <a:gd name="connsiteX3" fmla="*/ 200702 w 325954"/>
                    <a:gd name="connsiteY3" fmla="*/ 148614 h 306001"/>
                    <a:gd name="connsiteX4" fmla="*/ 171672 w 325954"/>
                    <a:gd name="connsiteY4" fmla="*/ 128250 h 306001"/>
                    <a:gd name="connsiteX5" fmla="*/ 171672 w 325954"/>
                    <a:gd name="connsiteY5" fmla="*/ 68024 h 306001"/>
                    <a:gd name="connsiteX6" fmla="*/ 197669 w 325954"/>
                    <a:gd name="connsiteY6" fmla="*/ 34662 h 306001"/>
                    <a:gd name="connsiteX7" fmla="*/ 163007 w 325954"/>
                    <a:gd name="connsiteY7" fmla="*/ 0 h 306001"/>
                    <a:gd name="connsiteX8" fmla="*/ 163007 w 325954"/>
                    <a:gd name="connsiteY8" fmla="*/ 0 h 306001"/>
                    <a:gd name="connsiteX9" fmla="*/ 128345 w 325954"/>
                    <a:gd name="connsiteY9" fmla="*/ 34662 h 306001"/>
                    <a:gd name="connsiteX10" fmla="*/ 154341 w 325954"/>
                    <a:gd name="connsiteY10" fmla="*/ 68024 h 306001"/>
                    <a:gd name="connsiteX11" fmla="*/ 154341 w 325954"/>
                    <a:gd name="connsiteY11" fmla="*/ 127816 h 306001"/>
                    <a:gd name="connsiteX12" fmla="*/ 125312 w 325954"/>
                    <a:gd name="connsiteY12" fmla="*/ 148180 h 306001"/>
                    <a:gd name="connsiteX13" fmla="*/ 69419 w 325954"/>
                    <a:gd name="connsiteY13" fmla="*/ 124784 h 306001"/>
                    <a:gd name="connsiteX14" fmla="*/ 48189 w 325954"/>
                    <a:gd name="connsiteY14" fmla="*/ 87955 h 306001"/>
                    <a:gd name="connsiteX15" fmla="*/ 2695 w 325954"/>
                    <a:gd name="connsiteY15" fmla="*/ 106586 h 306001"/>
                    <a:gd name="connsiteX16" fmla="*/ 21325 w 325954"/>
                    <a:gd name="connsiteY16" fmla="*/ 152080 h 306001"/>
                    <a:gd name="connsiteX17" fmla="*/ 62053 w 325954"/>
                    <a:gd name="connsiteY17" fmla="*/ 140815 h 306001"/>
                    <a:gd name="connsiteX18" fmla="*/ 119246 w 325954"/>
                    <a:gd name="connsiteY18" fmla="*/ 164212 h 306001"/>
                    <a:gd name="connsiteX19" fmla="*/ 118813 w 325954"/>
                    <a:gd name="connsiteY19" fmla="*/ 169844 h 306001"/>
                    <a:gd name="connsiteX20" fmla="*/ 127478 w 325954"/>
                    <a:gd name="connsiteY20" fmla="*/ 195841 h 306001"/>
                    <a:gd name="connsiteX21" fmla="*/ 82417 w 325954"/>
                    <a:gd name="connsiteY21" fmla="*/ 241335 h 306001"/>
                    <a:gd name="connsiteX22" fmla="*/ 40390 w 325954"/>
                    <a:gd name="connsiteY22" fmla="*/ 246534 h 306001"/>
                    <a:gd name="connsiteX23" fmla="*/ 40390 w 325954"/>
                    <a:gd name="connsiteY23" fmla="*/ 295494 h 306001"/>
                    <a:gd name="connsiteX24" fmla="*/ 89350 w 325954"/>
                    <a:gd name="connsiteY24" fmla="*/ 295494 h 306001"/>
                    <a:gd name="connsiteX25" fmla="*/ 94549 w 325954"/>
                    <a:gd name="connsiteY25" fmla="*/ 253466 h 306001"/>
                    <a:gd name="connsiteX26" fmla="*/ 140476 w 325954"/>
                    <a:gd name="connsiteY26" fmla="*/ 207539 h 306001"/>
                    <a:gd name="connsiteX27" fmla="*/ 162140 w 325954"/>
                    <a:gd name="connsiteY27" fmla="*/ 213605 h 306001"/>
                    <a:gd name="connsiteX28" fmla="*/ 163007 w 325954"/>
                    <a:gd name="connsiteY28" fmla="*/ 213605 h 306001"/>
                    <a:gd name="connsiteX29" fmla="*/ 163873 w 325954"/>
                    <a:gd name="connsiteY29" fmla="*/ 213605 h 306001"/>
                    <a:gd name="connsiteX30" fmla="*/ 185537 w 325954"/>
                    <a:gd name="connsiteY30" fmla="*/ 207539 h 306001"/>
                    <a:gd name="connsiteX31" fmla="*/ 231464 w 325954"/>
                    <a:gd name="connsiteY31" fmla="*/ 253466 h 306001"/>
                    <a:gd name="connsiteX32" fmla="*/ 236664 w 325954"/>
                    <a:gd name="connsiteY32" fmla="*/ 295928 h 306001"/>
                    <a:gd name="connsiteX33" fmla="*/ 285624 w 325954"/>
                    <a:gd name="connsiteY33" fmla="*/ 295928 h 306001"/>
                    <a:gd name="connsiteX34" fmla="*/ 285624 w 325954"/>
                    <a:gd name="connsiteY34" fmla="*/ 246967 h 306001"/>
                    <a:gd name="connsiteX35" fmla="*/ 243596 w 325954"/>
                    <a:gd name="connsiteY35" fmla="*/ 241768 h 306001"/>
                    <a:gd name="connsiteX36" fmla="*/ 198535 w 325954"/>
                    <a:gd name="connsiteY36" fmla="*/ 196274 h 306001"/>
                    <a:gd name="connsiteX37" fmla="*/ 207201 w 325954"/>
                    <a:gd name="connsiteY37" fmla="*/ 170277 h 306001"/>
                    <a:gd name="connsiteX38" fmla="*/ 206768 w 325954"/>
                    <a:gd name="connsiteY38" fmla="*/ 164645 h 306001"/>
                    <a:gd name="connsiteX39" fmla="*/ 263960 w 325954"/>
                    <a:gd name="connsiteY39" fmla="*/ 141248 h 306001"/>
                    <a:gd name="connsiteX40" fmla="*/ 304688 w 325954"/>
                    <a:gd name="connsiteY40" fmla="*/ 152513 h 306001"/>
                    <a:gd name="connsiteX41" fmla="*/ 323319 w 325954"/>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4" h="306001">
                      <a:moveTo>
                        <a:pt x="323319" y="107019"/>
                      </a:moveTo>
                      <a:cubicBezTo>
                        <a:pt x="315953" y="89255"/>
                        <a:pt x="295589" y="81023"/>
                        <a:pt x="277825" y="88388"/>
                      </a:cubicBezTo>
                      <a:cubicBezTo>
                        <a:pt x="263094" y="94454"/>
                        <a:pt x="254428" y="110052"/>
                        <a:pt x="256594" y="125217"/>
                      </a:cubicBezTo>
                      <a:lnTo>
                        <a:pt x="200702" y="148614"/>
                      </a:lnTo>
                      <a:cubicBezTo>
                        <a:pt x="194636" y="138215"/>
                        <a:pt x="183804" y="130416"/>
                        <a:pt x="171672" y="128250"/>
                      </a:cubicBezTo>
                      <a:lnTo>
                        <a:pt x="171672"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1" y="68024"/>
                      </a:cubicBezTo>
                      <a:lnTo>
                        <a:pt x="154341" y="127816"/>
                      </a:lnTo>
                      <a:cubicBezTo>
                        <a:pt x="141776" y="129983"/>
                        <a:pt x="131378" y="137782"/>
                        <a:pt x="125312" y="148180"/>
                      </a:cubicBezTo>
                      <a:lnTo>
                        <a:pt x="69419" y="124784"/>
                      </a:lnTo>
                      <a:cubicBezTo>
                        <a:pt x="71585" y="109619"/>
                        <a:pt x="63353" y="94021"/>
                        <a:pt x="48189" y="87955"/>
                      </a:cubicBezTo>
                      <a:cubicBezTo>
                        <a:pt x="30424" y="80589"/>
                        <a:pt x="10060" y="88822"/>
                        <a:pt x="2695" y="106586"/>
                      </a:cubicBezTo>
                      <a:cubicBezTo>
                        <a:pt x="-4671" y="124350"/>
                        <a:pt x="3561" y="144714"/>
                        <a:pt x="21325" y="152080"/>
                      </a:cubicBezTo>
                      <a:cubicBezTo>
                        <a:pt x="36057" y="158146"/>
                        <a:pt x="52955" y="153380"/>
                        <a:pt x="62053" y="140815"/>
                      </a:cubicBezTo>
                      <a:lnTo>
                        <a:pt x="119246" y="164212"/>
                      </a:lnTo>
                      <a:cubicBezTo>
                        <a:pt x="118813" y="165945"/>
                        <a:pt x="118813" y="168111"/>
                        <a:pt x="118813" y="169844"/>
                      </a:cubicBezTo>
                      <a:cubicBezTo>
                        <a:pt x="118813" y="179376"/>
                        <a:pt x="121846" y="188475"/>
                        <a:pt x="127478" y="195841"/>
                      </a:cubicBezTo>
                      <a:lnTo>
                        <a:pt x="82417"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6" y="207539"/>
                      </a:lnTo>
                      <a:cubicBezTo>
                        <a:pt x="146976" y="211439"/>
                        <a:pt x="154341" y="213605"/>
                        <a:pt x="162140" y="213605"/>
                      </a:cubicBezTo>
                      <a:cubicBezTo>
                        <a:pt x="162573" y="213605"/>
                        <a:pt x="162573" y="213605"/>
                        <a:pt x="163007" y="213605"/>
                      </a:cubicBezTo>
                      <a:cubicBezTo>
                        <a:pt x="163440" y="213605"/>
                        <a:pt x="163440" y="213605"/>
                        <a:pt x="163873" y="213605"/>
                      </a:cubicBezTo>
                      <a:cubicBezTo>
                        <a:pt x="171672" y="213605"/>
                        <a:pt x="179038" y="211439"/>
                        <a:pt x="185537" y="207539"/>
                      </a:cubicBezTo>
                      <a:lnTo>
                        <a:pt x="231464" y="253466"/>
                      </a:lnTo>
                      <a:cubicBezTo>
                        <a:pt x="223665" y="266898"/>
                        <a:pt x="225398" y="284229"/>
                        <a:pt x="236664" y="295928"/>
                      </a:cubicBezTo>
                      <a:cubicBezTo>
                        <a:pt x="250095" y="309359"/>
                        <a:pt x="272192" y="309359"/>
                        <a:pt x="285624" y="295928"/>
                      </a:cubicBezTo>
                      <a:cubicBezTo>
                        <a:pt x="299055" y="282496"/>
                        <a:pt x="299055" y="260399"/>
                        <a:pt x="285624" y="246967"/>
                      </a:cubicBezTo>
                      <a:cubicBezTo>
                        <a:pt x="274359" y="235702"/>
                        <a:pt x="257028" y="233969"/>
                        <a:pt x="243596" y="241768"/>
                      </a:cubicBezTo>
                      <a:lnTo>
                        <a:pt x="198535" y="196274"/>
                      </a:lnTo>
                      <a:cubicBezTo>
                        <a:pt x="204168" y="188908"/>
                        <a:pt x="207201" y="180243"/>
                        <a:pt x="207201" y="170277"/>
                      </a:cubicBezTo>
                      <a:cubicBezTo>
                        <a:pt x="207201" y="168544"/>
                        <a:pt x="207201" y="166378"/>
                        <a:pt x="206768" y="164645"/>
                      </a:cubicBezTo>
                      <a:lnTo>
                        <a:pt x="263960" y="141248"/>
                      </a:lnTo>
                      <a:cubicBezTo>
                        <a:pt x="273059" y="153380"/>
                        <a:pt x="289957" y="158579"/>
                        <a:pt x="304688" y="152513"/>
                      </a:cubicBezTo>
                      <a:cubicBezTo>
                        <a:pt x="322019" y="144714"/>
                        <a:pt x="330685" y="124784"/>
                        <a:pt x="323319" y="107019"/>
                      </a:cubicBezTo>
                      <a:close/>
                    </a:path>
                  </a:pathLst>
                </a:custGeom>
                <a:solidFill>
                  <a:schemeClr val="bg1"/>
                </a:solidFill>
                <a:ln w="1488" cap="flat">
                  <a:noFill/>
                  <a:prstDash val="solid"/>
                  <a:miter/>
                </a:ln>
              </p:spPr>
              <p:txBody>
                <a:bodyPr rtlCol="0" anchor="ctr"/>
                <a:lstStyle/>
                <a:p>
                  <a:endParaRPr lang="ja-JP" altLang="en-US"/>
                </a:p>
              </p:txBody>
            </p:sp>
          </p:grpSp>
          <p:grpSp>
            <p:nvGrpSpPr>
              <p:cNvPr id="346" name="グループ化 345">
                <a:extLst>
                  <a:ext uri="{FF2B5EF4-FFF2-40B4-BE49-F238E27FC236}">
                    <a16:creationId xmlns:a16="http://schemas.microsoft.com/office/drawing/2014/main" id="{726DBB88-D814-E7A4-547D-9DF9833EE913}"/>
                  </a:ext>
                </a:extLst>
              </p:cNvPr>
              <p:cNvGrpSpPr/>
              <p:nvPr/>
            </p:nvGrpSpPr>
            <p:grpSpPr>
              <a:xfrm>
                <a:off x="7226751" y="6017674"/>
                <a:ext cx="838787" cy="736640"/>
                <a:chOff x="6418421" y="4879081"/>
                <a:chExt cx="838787" cy="736640"/>
              </a:xfrm>
              <a:grpFill/>
            </p:grpSpPr>
            <p:sp>
              <p:nvSpPr>
                <p:cNvPr id="347" name="ハート 1">
                  <a:extLst>
                    <a:ext uri="{FF2B5EF4-FFF2-40B4-BE49-F238E27FC236}">
                      <a16:creationId xmlns:a16="http://schemas.microsoft.com/office/drawing/2014/main" id="{BEFAD03C-C31E-1E66-F93F-E746F5E32D64}"/>
                    </a:ext>
                  </a:extLst>
                </p:cNvPr>
                <p:cNvSpPr/>
                <p:nvPr/>
              </p:nvSpPr>
              <p:spPr>
                <a:xfrm rot="15296414">
                  <a:off x="6929960" y="5046332"/>
                  <a:ext cx="263070"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48" name="ハート 1">
                  <a:extLst>
                    <a:ext uri="{FF2B5EF4-FFF2-40B4-BE49-F238E27FC236}">
                      <a16:creationId xmlns:a16="http://schemas.microsoft.com/office/drawing/2014/main" id="{8E536B83-1D64-C4BB-0B16-6118D0070815}"/>
                    </a:ext>
                  </a:extLst>
                </p:cNvPr>
                <p:cNvSpPr/>
                <p:nvPr/>
              </p:nvSpPr>
              <p:spPr>
                <a:xfrm rot="9120179">
                  <a:off x="6591701" y="4879081"/>
                  <a:ext cx="335314"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49" name="ハート 1">
                  <a:extLst>
                    <a:ext uri="{FF2B5EF4-FFF2-40B4-BE49-F238E27FC236}">
                      <a16:creationId xmlns:a16="http://schemas.microsoft.com/office/drawing/2014/main" id="{6B0465D5-F6BF-5173-12AF-BC085C4C9AC4}"/>
                    </a:ext>
                  </a:extLst>
                </p:cNvPr>
                <p:cNvSpPr/>
                <p:nvPr/>
              </p:nvSpPr>
              <p:spPr>
                <a:xfrm rot="18827320">
                  <a:off x="6831638" y="5267404"/>
                  <a:ext cx="30520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grp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78" name="ハート 1">
                  <a:extLst>
                    <a:ext uri="{FF2B5EF4-FFF2-40B4-BE49-F238E27FC236}">
                      <a16:creationId xmlns:a16="http://schemas.microsoft.com/office/drawing/2014/main" id="{7EFED0D3-24D5-89E7-DD13-7AE6B573D1EC}"/>
                    </a:ext>
                  </a:extLst>
                </p:cNvPr>
                <p:cNvSpPr/>
                <p:nvPr/>
              </p:nvSpPr>
              <p:spPr>
                <a:xfrm rot="4434262">
                  <a:off x="6454151" y="5213245"/>
                  <a:ext cx="319967" cy="391427"/>
                </a:xfrm>
                <a:custGeom>
                  <a:avLst/>
                  <a:gdLst>
                    <a:gd name="connsiteX0" fmla="*/ 457200 w 914400"/>
                    <a:gd name="connsiteY0" fmla="*/ 228600 h 914400"/>
                    <a:gd name="connsiteX1" fmla="*/ 457200 w 914400"/>
                    <a:gd name="connsiteY1" fmla="*/ 914400 h 914400"/>
                    <a:gd name="connsiteX2" fmla="*/ 457200 w 914400"/>
                    <a:gd name="connsiteY2" fmla="*/ 228600 h 914400"/>
                    <a:gd name="connsiteX0" fmla="*/ 479011 w 921333"/>
                    <a:gd name="connsiteY0" fmla="*/ 179697 h 1090784"/>
                    <a:gd name="connsiteX1" fmla="*/ 452507 w 921333"/>
                    <a:gd name="connsiteY1" fmla="*/ 1090784 h 1090784"/>
                    <a:gd name="connsiteX2" fmla="*/ 479011 w 921333"/>
                    <a:gd name="connsiteY2" fmla="*/ 179697 h 1090784"/>
                    <a:gd name="connsiteX0" fmla="*/ 479011 w 921333"/>
                    <a:gd name="connsiteY0" fmla="*/ 183494 h 1068076"/>
                    <a:gd name="connsiteX1" fmla="*/ 452507 w 921333"/>
                    <a:gd name="connsiteY1" fmla="*/ 1068076 h 1068076"/>
                    <a:gd name="connsiteX2" fmla="*/ 479011 w 921333"/>
                    <a:gd name="connsiteY2" fmla="*/ 183494 h 1068076"/>
                  </a:gdLst>
                  <a:ahLst/>
                  <a:cxnLst>
                    <a:cxn ang="0">
                      <a:pos x="connsiteX0" y="connsiteY0"/>
                    </a:cxn>
                    <a:cxn ang="0">
                      <a:pos x="connsiteX1" y="connsiteY1"/>
                    </a:cxn>
                    <a:cxn ang="0">
                      <a:pos x="connsiteX2" y="connsiteY2"/>
                    </a:cxn>
                  </a:cxnLst>
                  <a:rect l="l" t="t" r="r" b="b"/>
                  <a:pathLst>
                    <a:path w="921333" h="1068076">
                      <a:moveTo>
                        <a:pt x="479011" y="183494"/>
                      </a:moveTo>
                      <a:cubicBezTo>
                        <a:pt x="669511" y="-349906"/>
                        <a:pt x="1385957" y="382276"/>
                        <a:pt x="452507" y="1068076"/>
                      </a:cubicBezTo>
                      <a:cubicBezTo>
                        <a:pt x="-480943" y="382276"/>
                        <a:pt x="288511" y="-349906"/>
                        <a:pt x="479011" y="183494"/>
                      </a:cubicBezTo>
                      <a:close/>
                    </a:path>
                  </a:pathLst>
                </a:custGeom>
                <a:solidFill>
                  <a:srgbClr val="F791CB"/>
                </a:solidFill>
                <a:ln>
                  <a:noFill/>
                </a:ln>
                <a:effectLst>
                  <a:outerShdw blurRad="50800" dist="38100" algn="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79" name="グラフィックス 224" descr="ネットワーク">
                  <a:extLst>
                    <a:ext uri="{FF2B5EF4-FFF2-40B4-BE49-F238E27FC236}">
                      <a16:creationId xmlns:a16="http://schemas.microsoft.com/office/drawing/2014/main" id="{401ED3C7-553B-9C0F-5C70-137ED9936C1F}"/>
                    </a:ext>
                  </a:extLst>
                </p:cNvPr>
                <p:cNvSpPr/>
                <p:nvPr/>
              </p:nvSpPr>
              <p:spPr>
                <a:xfrm>
                  <a:off x="6675319" y="5127967"/>
                  <a:ext cx="325955" cy="306001"/>
                </a:xfrm>
                <a:custGeom>
                  <a:avLst/>
                  <a:gdLst>
                    <a:gd name="connsiteX0" fmla="*/ 323320 w 325955"/>
                    <a:gd name="connsiteY0" fmla="*/ 107019 h 306001"/>
                    <a:gd name="connsiteX1" fmla="*/ 277826 w 325955"/>
                    <a:gd name="connsiteY1" fmla="*/ 88388 h 306001"/>
                    <a:gd name="connsiteX2" fmla="*/ 256595 w 325955"/>
                    <a:gd name="connsiteY2" fmla="*/ 125217 h 306001"/>
                    <a:gd name="connsiteX3" fmla="*/ 200702 w 325955"/>
                    <a:gd name="connsiteY3" fmla="*/ 148614 h 306001"/>
                    <a:gd name="connsiteX4" fmla="*/ 171673 w 325955"/>
                    <a:gd name="connsiteY4" fmla="*/ 128250 h 306001"/>
                    <a:gd name="connsiteX5" fmla="*/ 171673 w 325955"/>
                    <a:gd name="connsiteY5" fmla="*/ 68024 h 306001"/>
                    <a:gd name="connsiteX6" fmla="*/ 197669 w 325955"/>
                    <a:gd name="connsiteY6" fmla="*/ 34662 h 306001"/>
                    <a:gd name="connsiteX7" fmla="*/ 163007 w 325955"/>
                    <a:gd name="connsiteY7" fmla="*/ 0 h 306001"/>
                    <a:gd name="connsiteX8" fmla="*/ 163007 w 325955"/>
                    <a:gd name="connsiteY8" fmla="*/ 0 h 306001"/>
                    <a:gd name="connsiteX9" fmla="*/ 128345 w 325955"/>
                    <a:gd name="connsiteY9" fmla="*/ 34662 h 306001"/>
                    <a:gd name="connsiteX10" fmla="*/ 154342 w 325955"/>
                    <a:gd name="connsiteY10" fmla="*/ 68024 h 306001"/>
                    <a:gd name="connsiteX11" fmla="*/ 154342 w 325955"/>
                    <a:gd name="connsiteY11" fmla="*/ 127816 h 306001"/>
                    <a:gd name="connsiteX12" fmla="*/ 125312 w 325955"/>
                    <a:gd name="connsiteY12" fmla="*/ 148180 h 306001"/>
                    <a:gd name="connsiteX13" fmla="*/ 69419 w 325955"/>
                    <a:gd name="connsiteY13" fmla="*/ 124784 h 306001"/>
                    <a:gd name="connsiteX14" fmla="*/ 48189 w 325955"/>
                    <a:gd name="connsiteY14" fmla="*/ 87955 h 306001"/>
                    <a:gd name="connsiteX15" fmla="*/ 2695 w 325955"/>
                    <a:gd name="connsiteY15" fmla="*/ 106586 h 306001"/>
                    <a:gd name="connsiteX16" fmla="*/ 21326 w 325955"/>
                    <a:gd name="connsiteY16" fmla="*/ 152080 h 306001"/>
                    <a:gd name="connsiteX17" fmla="*/ 62054 w 325955"/>
                    <a:gd name="connsiteY17" fmla="*/ 140815 h 306001"/>
                    <a:gd name="connsiteX18" fmla="*/ 119246 w 325955"/>
                    <a:gd name="connsiteY18" fmla="*/ 164212 h 306001"/>
                    <a:gd name="connsiteX19" fmla="*/ 118813 w 325955"/>
                    <a:gd name="connsiteY19" fmla="*/ 169844 h 306001"/>
                    <a:gd name="connsiteX20" fmla="*/ 127478 w 325955"/>
                    <a:gd name="connsiteY20" fmla="*/ 195841 h 306001"/>
                    <a:gd name="connsiteX21" fmla="*/ 82418 w 325955"/>
                    <a:gd name="connsiteY21" fmla="*/ 241335 h 306001"/>
                    <a:gd name="connsiteX22" fmla="*/ 40390 w 325955"/>
                    <a:gd name="connsiteY22" fmla="*/ 246534 h 306001"/>
                    <a:gd name="connsiteX23" fmla="*/ 40390 w 325955"/>
                    <a:gd name="connsiteY23" fmla="*/ 295494 h 306001"/>
                    <a:gd name="connsiteX24" fmla="*/ 89350 w 325955"/>
                    <a:gd name="connsiteY24" fmla="*/ 295494 h 306001"/>
                    <a:gd name="connsiteX25" fmla="*/ 94549 w 325955"/>
                    <a:gd name="connsiteY25" fmla="*/ 253466 h 306001"/>
                    <a:gd name="connsiteX26" fmla="*/ 140477 w 325955"/>
                    <a:gd name="connsiteY26" fmla="*/ 207539 h 306001"/>
                    <a:gd name="connsiteX27" fmla="*/ 162141 w 325955"/>
                    <a:gd name="connsiteY27" fmla="*/ 213605 h 306001"/>
                    <a:gd name="connsiteX28" fmla="*/ 163007 w 325955"/>
                    <a:gd name="connsiteY28" fmla="*/ 213605 h 306001"/>
                    <a:gd name="connsiteX29" fmla="*/ 163874 w 325955"/>
                    <a:gd name="connsiteY29" fmla="*/ 213605 h 306001"/>
                    <a:gd name="connsiteX30" fmla="*/ 185538 w 325955"/>
                    <a:gd name="connsiteY30" fmla="*/ 207539 h 306001"/>
                    <a:gd name="connsiteX31" fmla="*/ 231465 w 325955"/>
                    <a:gd name="connsiteY31" fmla="*/ 253466 h 306001"/>
                    <a:gd name="connsiteX32" fmla="*/ 236664 w 325955"/>
                    <a:gd name="connsiteY32" fmla="*/ 295928 h 306001"/>
                    <a:gd name="connsiteX33" fmla="*/ 285625 w 325955"/>
                    <a:gd name="connsiteY33" fmla="*/ 295928 h 306001"/>
                    <a:gd name="connsiteX34" fmla="*/ 285625 w 325955"/>
                    <a:gd name="connsiteY34" fmla="*/ 246967 h 306001"/>
                    <a:gd name="connsiteX35" fmla="*/ 243597 w 325955"/>
                    <a:gd name="connsiteY35" fmla="*/ 241768 h 306001"/>
                    <a:gd name="connsiteX36" fmla="*/ 198536 w 325955"/>
                    <a:gd name="connsiteY36" fmla="*/ 196274 h 306001"/>
                    <a:gd name="connsiteX37" fmla="*/ 207201 w 325955"/>
                    <a:gd name="connsiteY37" fmla="*/ 170277 h 306001"/>
                    <a:gd name="connsiteX38" fmla="*/ 206768 w 325955"/>
                    <a:gd name="connsiteY38" fmla="*/ 164645 h 306001"/>
                    <a:gd name="connsiteX39" fmla="*/ 263961 w 325955"/>
                    <a:gd name="connsiteY39" fmla="*/ 141248 h 306001"/>
                    <a:gd name="connsiteX40" fmla="*/ 304689 w 325955"/>
                    <a:gd name="connsiteY40" fmla="*/ 152513 h 306001"/>
                    <a:gd name="connsiteX41" fmla="*/ 323320 w 325955"/>
                    <a:gd name="connsiteY41" fmla="*/ 107019 h 30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955" h="306001">
                      <a:moveTo>
                        <a:pt x="323320" y="107019"/>
                      </a:moveTo>
                      <a:cubicBezTo>
                        <a:pt x="315954" y="89255"/>
                        <a:pt x="295590" y="81023"/>
                        <a:pt x="277826" y="88388"/>
                      </a:cubicBezTo>
                      <a:cubicBezTo>
                        <a:pt x="263094" y="94454"/>
                        <a:pt x="254429" y="110052"/>
                        <a:pt x="256595" y="125217"/>
                      </a:cubicBezTo>
                      <a:lnTo>
                        <a:pt x="200702" y="148614"/>
                      </a:lnTo>
                      <a:cubicBezTo>
                        <a:pt x="194636" y="138215"/>
                        <a:pt x="183804" y="130416"/>
                        <a:pt x="171673" y="128250"/>
                      </a:cubicBezTo>
                      <a:lnTo>
                        <a:pt x="171673" y="68024"/>
                      </a:lnTo>
                      <a:cubicBezTo>
                        <a:pt x="186404" y="64125"/>
                        <a:pt x="197669" y="50693"/>
                        <a:pt x="197669" y="34662"/>
                      </a:cubicBezTo>
                      <a:cubicBezTo>
                        <a:pt x="197669" y="15598"/>
                        <a:pt x="182071" y="0"/>
                        <a:pt x="163007" y="0"/>
                      </a:cubicBezTo>
                      <a:lnTo>
                        <a:pt x="163007" y="0"/>
                      </a:lnTo>
                      <a:cubicBezTo>
                        <a:pt x="143943" y="0"/>
                        <a:pt x="128345" y="15598"/>
                        <a:pt x="128345" y="34662"/>
                      </a:cubicBezTo>
                      <a:cubicBezTo>
                        <a:pt x="128345" y="50693"/>
                        <a:pt x="139610" y="64125"/>
                        <a:pt x="154342" y="68024"/>
                      </a:cubicBezTo>
                      <a:lnTo>
                        <a:pt x="154342" y="127816"/>
                      </a:lnTo>
                      <a:cubicBezTo>
                        <a:pt x="141777" y="129983"/>
                        <a:pt x="131378" y="137782"/>
                        <a:pt x="125312" y="148180"/>
                      </a:cubicBezTo>
                      <a:lnTo>
                        <a:pt x="69419" y="124784"/>
                      </a:lnTo>
                      <a:cubicBezTo>
                        <a:pt x="71586" y="109619"/>
                        <a:pt x="63353" y="94021"/>
                        <a:pt x="48189" y="87955"/>
                      </a:cubicBezTo>
                      <a:cubicBezTo>
                        <a:pt x="30424" y="80589"/>
                        <a:pt x="10060" y="88822"/>
                        <a:pt x="2695" y="106586"/>
                      </a:cubicBezTo>
                      <a:cubicBezTo>
                        <a:pt x="-4671" y="124350"/>
                        <a:pt x="3561" y="144714"/>
                        <a:pt x="21326" y="152080"/>
                      </a:cubicBezTo>
                      <a:cubicBezTo>
                        <a:pt x="36057" y="158146"/>
                        <a:pt x="52955" y="153380"/>
                        <a:pt x="62054" y="140815"/>
                      </a:cubicBezTo>
                      <a:lnTo>
                        <a:pt x="119246" y="164212"/>
                      </a:lnTo>
                      <a:cubicBezTo>
                        <a:pt x="118813" y="165945"/>
                        <a:pt x="118813" y="168111"/>
                        <a:pt x="118813" y="169844"/>
                      </a:cubicBezTo>
                      <a:cubicBezTo>
                        <a:pt x="118813" y="179376"/>
                        <a:pt x="121846" y="188475"/>
                        <a:pt x="127478" y="195841"/>
                      </a:cubicBezTo>
                      <a:lnTo>
                        <a:pt x="82418" y="241335"/>
                      </a:lnTo>
                      <a:cubicBezTo>
                        <a:pt x="68986" y="233536"/>
                        <a:pt x="51655" y="235269"/>
                        <a:pt x="40390" y="246534"/>
                      </a:cubicBezTo>
                      <a:cubicBezTo>
                        <a:pt x="26958" y="259966"/>
                        <a:pt x="26958" y="282063"/>
                        <a:pt x="40390" y="295494"/>
                      </a:cubicBezTo>
                      <a:cubicBezTo>
                        <a:pt x="53821" y="308926"/>
                        <a:pt x="75918" y="308926"/>
                        <a:pt x="89350" y="295494"/>
                      </a:cubicBezTo>
                      <a:cubicBezTo>
                        <a:pt x="100615" y="284229"/>
                        <a:pt x="102348" y="266898"/>
                        <a:pt x="94549" y="253466"/>
                      </a:cubicBezTo>
                      <a:lnTo>
                        <a:pt x="140477" y="207539"/>
                      </a:lnTo>
                      <a:cubicBezTo>
                        <a:pt x="146976" y="211439"/>
                        <a:pt x="154342" y="213605"/>
                        <a:pt x="162141" y="213605"/>
                      </a:cubicBezTo>
                      <a:cubicBezTo>
                        <a:pt x="162574" y="213605"/>
                        <a:pt x="162574" y="213605"/>
                        <a:pt x="163007" y="213605"/>
                      </a:cubicBezTo>
                      <a:cubicBezTo>
                        <a:pt x="163440" y="213605"/>
                        <a:pt x="163440" y="213605"/>
                        <a:pt x="163874" y="213605"/>
                      </a:cubicBezTo>
                      <a:cubicBezTo>
                        <a:pt x="171673" y="213605"/>
                        <a:pt x="179038" y="211439"/>
                        <a:pt x="185538" y="207539"/>
                      </a:cubicBezTo>
                      <a:lnTo>
                        <a:pt x="231465" y="253466"/>
                      </a:lnTo>
                      <a:cubicBezTo>
                        <a:pt x="223666" y="266898"/>
                        <a:pt x="225399" y="284229"/>
                        <a:pt x="236664" y="295928"/>
                      </a:cubicBezTo>
                      <a:cubicBezTo>
                        <a:pt x="250096" y="309359"/>
                        <a:pt x="272193" y="309359"/>
                        <a:pt x="285625" y="295928"/>
                      </a:cubicBezTo>
                      <a:cubicBezTo>
                        <a:pt x="299056" y="282496"/>
                        <a:pt x="299056" y="260399"/>
                        <a:pt x="285625" y="246967"/>
                      </a:cubicBezTo>
                      <a:cubicBezTo>
                        <a:pt x="274359" y="235702"/>
                        <a:pt x="257028" y="233969"/>
                        <a:pt x="243597" y="241768"/>
                      </a:cubicBezTo>
                      <a:lnTo>
                        <a:pt x="198536" y="196274"/>
                      </a:lnTo>
                      <a:cubicBezTo>
                        <a:pt x="204168" y="188908"/>
                        <a:pt x="207201" y="180243"/>
                        <a:pt x="207201" y="170277"/>
                      </a:cubicBezTo>
                      <a:cubicBezTo>
                        <a:pt x="207201" y="168544"/>
                        <a:pt x="207201" y="166378"/>
                        <a:pt x="206768" y="164645"/>
                      </a:cubicBezTo>
                      <a:lnTo>
                        <a:pt x="263961" y="141248"/>
                      </a:lnTo>
                      <a:cubicBezTo>
                        <a:pt x="273060" y="153380"/>
                        <a:pt x="289957" y="158579"/>
                        <a:pt x="304689" y="152513"/>
                      </a:cubicBezTo>
                      <a:cubicBezTo>
                        <a:pt x="322020" y="144714"/>
                        <a:pt x="330685" y="124784"/>
                        <a:pt x="323320" y="107019"/>
                      </a:cubicBezTo>
                      <a:close/>
                    </a:path>
                  </a:pathLst>
                </a:custGeom>
                <a:solidFill>
                  <a:schemeClr val="bg1"/>
                </a:solidFill>
                <a:ln w="1687" cap="flat">
                  <a:noFill/>
                  <a:prstDash val="solid"/>
                  <a:miter/>
                </a:ln>
              </p:spPr>
              <p:txBody>
                <a:bodyPr rtlCol="0" anchor="ctr"/>
                <a:lstStyle/>
                <a:p>
                  <a:endParaRPr lang="ja-JP" altLang="en-US"/>
                </a:p>
              </p:txBody>
            </p:sp>
          </p:grpSp>
        </p:grpSp>
      </p:grpSp>
      <p:sp>
        <p:nvSpPr>
          <p:cNvPr id="57" name="テキスト ボックス 56">
            <a:extLst>
              <a:ext uri="{FF2B5EF4-FFF2-40B4-BE49-F238E27FC236}">
                <a16:creationId xmlns:a16="http://schemas.microsoft.com/office/drawing/2014/main" id="{27B269AC-5678-A2AE-90AF-CDF25CF9114E}"/>
              </a:ext>
            </a:extLst>
          </p:cNvPr>
          <p:cNvSpPr txBox="1"/>
          <p:nvPr/>
        </p:nvSpPr>
        <p:spPr bwMode="auto">
          <a:xfrm>
            <a:off x="393635" y="1206198"/>
            <a:ext cx="4675474" cy="2265163"/>
          </a:xfrm>
          <a:prstGeom prst="rect">
            <a:avLst/>
          </a:prstGeom>
          <a:noFill/>
          <a:ln w="9525">
            <a:noFill/>
            <a:miter lim="800000"/>
            <a:headEnd/>
            <a:tailEnd/>
          </a:ln>
        </p:spPr>
        <p:txBody>
          <a:bodyPr rot="0" vert="horz" wrap="square" lIns="91440" tIns="45720" rIns="91440" bIns="45720" rtlCol="0" anchor="t" anchorCtr="0">
            <a:noAutofit/>
          </a:bodyPr>
          <a:lstStyle/>
          <a:p>
            <a:pPr algn="just">
              <a:lnSpc>
                <a:spcPts val="1600"/>
              </a:lnSpc>
            </a:pPr>
            <a:r>
              <a:rPr kumimoji="1" lang="ja-JP" altLang="en-US" sz="1200" kern="100">
                <a:latin typeface="BIZ UDPゴシック" panose="020B0400000000000000" pitchFamily="50" charset="-128"/>
                <a:ea typeface="BIZ UDPゴシック"/>
                <a:cs typeface="Times New Roman"/>
              </a:rPr>
              <a:t>晴耕雨読（せいこううどく）ー</a:t>
            </a:r>
            <a:r>
              <a:rPr lang="ja-JP" altLang="en-US" sz="1200">
                <a:latin typeface="BIZ UDPゴシック" panose="020B0400000000000000" pitchFamily="50" charset="-128"/>
                <a:ea typeface="BIZ UDPゴシック"/>
              </a:rPr>
              <a:t>晴れた日には田畑を耕し、雨の日には家で読書すること。悠々自適の生活。 （</a:t>
            </a:r>
            <a:r>
              <a:rPr lang="ja-JP" altLang="en-US" sz="1200" b="0" i="0">
                <a:solidFill>
                  <a:srgbClr val="12150C"/>
                </a:solidFill>
                <a:effectLst/>
                <a:latin typeface="BIZ UDPゴシック" panose="020B0400000000000000" pitchFamily="50" charset="-128"/>
                <a:ea typeface="BIZ UDPゴシック"/>
              </a:rPr>
              <a:t>大辞林 第三版 より</a:t>
            </a:r>
            <a:r>
              <a:rPr lang="ja-JP" altLang="en-US" sz="1200">
                <a:latin typeface="BIZ UDPゴシック" panose="020B0400000000000000" pitchFamily="50" charset="-128"/>
                <a:ea typeface="BIZ UDPゴシック"/>
              </a:rPr>
              <a:t>）</a:t>
            </a:r>
            <a:endParaRPr lang="en-US" altLang="ja-JP" sz="1200">
              <a:latin typeface="BIZ UDPゴシック" panose="020B0400000000000000" pitchFamily="50" charset="-128"/>
              <a:ea typeface="BIZ UDPゴシック"/>
            </a:endParaRPr>
          </a:p>
          <a:p>
            <a:pPr algn="just">
              <a:lnSpc>
                <a:spcPts val="1600"/>
              </a:lnSpc>
            </a:pPr>
            <a:r>
              <a:rPr lang="ja-JP" altLang="en-US" sz="1200" kern="100">
                <a:latin typeface="BIZ UDPゴシック" panose="020B0400000000000000" pitchFamily="50" charset="-128"/>
                <a:ea typeface="BIZ UDPゴシック"/>
                <a:cs typeface="Times New Roman"/>
              </a:rPr>
              <a:t>　梅雨の時期になると、この四字熟語が頭に浮かびます。長雨が続く</a:t>
            </a:r>
            <a:r>
              <a:rPr lang="en-US" altLang="ja-JP" sz="1200" kern="100">
                <a:latin typeface="BIZ UDPゴシック" panose="020B0400000000000000" pitchFamily="50" charset="-128"/>
                <a:ea typeface="BIZ UDPゴシック"/>
                <a:cs typeface="Times New Roman"/>
              </a:rPr>
              <a:t>6</a:t>
            </a:r>
            <a:r>
              <a:rPr lang="ja-JP" altLang="en-US" sz="1200" kern="100">
                <a:latin typeface="BIZ UDPゴシック" panose="020B0400000000000000" pitchFamily="50" charset="-128"/>
                <a:ea typeface="BIZ UDPゴシック"/>
                <a:cs typeface="Times New Roman"/>
              </a:rPr>
              <a:t>月は、外に出る機会が減るぶん、家で過ごす時間が</a:t>
            </a:r>
            <a:r>
              <a:rPr lang="ja-JP" altLang="en-US" sz="1200">
                <a:latin typeface="BIZ UDPゴシック" panose="020B0400000000000000" pitchFamily="50" charset="-128"/>
                <a:ea typeface="BIZ UDPゴシック"/>
              </a:rPr>
              <a:t>増える季節です。そんな時期にこそオススメしたいのが「学び直し」。最近よく耳にする「リスキリング」という言葉は、仕事のために新しいスキルを身に付ける学びです。仕事以外にも、趣味や教養、地域の歴史、人とのコミュニティ、どれも人生を豊かにする大切な学びになります。かくいう、私も社会教育について学び、昨年に社会教育士になりました。今も日々学び続ける毎日です。晴耕雨読のように、雨の日は読書や学びで、豊かな自分の時間を過ごしたいですね。</a:t>
            </a:r>
            <a:endParaRPr lang="ja-JP" altLang="en-US" sz="1200">
              <a:latin typeface="BIZ UDPゴシック" panose="020B0400000000000000" pitchFamily="50" charset="-128"/>
              <a:ea typeface="BIZ UDPゴシック"/>
              <a:cs typeface="Times New Roman"/>
            </a:endParaRPr>
          </a:p>
        </p:txBody>
      </p:sp>
      <p:sp>
        <p:nvSpPr>
          <p:cNvPr id="18" name="テキスト ボックス 17">
            <a:extLst>
              <a:ext uri="{FF2B5EF4-FFF2-40B4-BE49-F238E27FC236}">
                <a16:creationId xmlns:a16="http://schemas.microsoft.com/office/drawing/2014/main" id="{F46B982C-079A-66B9-9FE7-2DA6986BB17C}"/>
              </a:ext>
            </a:extLst>
          </p:cNvPr>
          <p:cNvSpPr txBox="1"/>
          <p:nvPr/>
        </p:nvSpPr>
        <p:spPr bwMode="auto">
          <a:xfrm>
            <a:off x="248407" y="8787486"/>
            <a:ext cx="3387600" cy="978189"/>
          </a:xfrm>
          <a:prstGeom prst="rect">
            <a:avLst/>
          </a:prstGeom>
          <a:noFill/>
          <a:ln w="19050">
            <a:solidFill>
              <a:srgbClr val="FF6699"/>
            </a:solidFill>
            <a:prstDash val="dashDot"/>
            <a:miter lim="800000"/>
            <a:headEnd/>
            <a:tailEnd/>
          </a:ln>
        </p:spPr>
        <p:txBody>
          <a:bodyPr rot="0" vert="horz" wrap="square" lIns="91440" tIns="45720" rIns="91440" bIns="45720" rtlCol="0" anchor="ctr" anchorCtr="0">
            <a:noAutofit/>
          </a:bodyPr>
          <a:lstStyle/>
          <a:p>
            <a:r>
              <a:rPr lang="ja-JP" altLang="ja-JP" sz="1200">
                <a:latin typeface="BIZ UDゴシック" panose="020B0400000000000000" pitchFamily="49" charset="-128"/>
                <a:ea typeface="BIZ UDゴシック" panose="020B0400000000000000" pitchFamily="49" charset="-128"/>
              </a:rPr>
              <a:t>【活動日】　毎月第</a:t>
            </a:r>
            <a:r>
              <a:rPr lang="en-US" altLang="ja-JP" sz="1200">
                <a:latin typeface="BIZ UDゴシック" panose="020B0400000000000000" pitchFamily="49" charset="-128"/>
                <a:ea typeface="BIZ UDゴシック" panose="020B0400000000000000" pitchFamily="49" charset="-128"/>
              </a:rPr>
              <a:t>2</a:t>
            </a:r>
            <a:r>
              <a:rPr lang="ja-JP" altLang="ja-JP" sz="1200">
                <a:latin typeface="BIZ UDゴシック" panose="020B0400000000000000" pitchFamily="49" charset="-128"/>
                <a:ea typeface="BIZ UDゴシック" panose="020B0400000000000000" pitchFamily="49" charset="-128"/>
              </a:rPr>
              <a:t>、第</a:t>
            </a:r>
            <a:r>
              <a:rPr lang="en-US" altLang="ja-JP" sz="1200">
                <a:latin typeface="BIZ UDゴシック" panose="020B0400000000000000" pitchFamily="49" charset="-128"/>
                <a:ea typeface="BIZ UDゴシック" panose="020B0400000000000000" pitchFamily="49" charset="-128"/>
              </a:rPr>
              <a:t>4</a:t>
            </a:r>
            <a:r>
              <a:rPr lang="ja-JP" altLang="ja-JP" sz="1200">
                <a:latin typeface="BIZ UDゴシック" panose="020B0400000000000000" pitchFamily="49" charset="-128"/>
                <a:ea typeface="BIZ UDゴシック" panose="020B0400000000000000" pitchFamily="49" charset="-128"/>
              </a:rPr>
              <a:t>土曜日</a:t>
            </a:r>
          </a:p>
          <a:p>
            <a:r>
              <a:rPr lang="ja-JP" altLang="ja-JP" sz="1200">
                <a:latin typeface="BIZ UDゴシック" panose="020B0400000000000000" pitchFamily="49" charset="-128"/>
                <a:ea typeface="BIZ UDゴシック" panose="020B0400000000000000" pitchFamily="49" charset="-128"/>
              </a:rPr>
              <a:t>　　　　　　</a:t>
            </a:r>
            <a:r>
              <a:rPr lang="en-US" altLang="ja-JP" sz="1200">
                <a:latin typeface="BIZ UDゴシック" panose="020B0400000000000000" pitchFamily="49" charset="-128"/>
                <a:ea typeface="BIZ UDゴシック" panose="020B0400000000000000" pitchFamily="49" charset="-128"/>
              </a:rPr>
              <a:t>18</a:t>
            </a:r>
            <a:r>
              <a:rPr lang="ja-JP" altLang="ja-JP" sz="1200">
                <a:latin typeface="BIZ UDゴシック" panose="020B0400000000000000" pitchFamily="49" charset="-128"/>
                <a:ea typeface="BIZ UDゴシック" panose="020B0400000000000000" pitchFamily="49" charset="-128"/>
              </a:rPr>
              <a:t>時</a:t>
            </a:r>
            <a:r>
              <a:rPr lang="en-US" altLang="ja-JP" sz="1200">
                <a:latin typeface="BIZ UDゴシック" panose="020B0400000000000000" pitchFamily="49" charset="-128"/>
                <a:ea typeface="BIZ UDゴシック" panose="020B0400000000000000" pitchFamily="49" charset="-128"/>
              </a:rPr>
              <a:t>30</a:t>
            </a:r>
            <a:r>
              <a:rPr lang="ja-JP" altLang="ja-JP" sz="1200">
                <a:latin typeface="BIZ UDゴシック" panose="020B0400000000000000" pitchFamily="49" charset="-128"/>
                <a:ea typeface="BIZ UDゴシック" panose="020B0400000000000000" pitchFamily="49" charset="-128"/>
              </a:rPr>
              <a:t>分～</a:t>
            </a:r>
            <a:r>
              <a:rPr lang="en-US" altLang="ja-JP" sz="1200">
                <a:latin typeface="BIZ UDゴシック" panose="020B0400000000000000" pitchFamily="49" charset="-128"/>
                <a:ea typeface="BIZ UDゴシック" panose="020B0400000000000000" pitchFamily="49" charset="-128"/>
              </a:rPr>
              <a:t>21</a:t>
            </a:r>
            <a:r>
              <a:rPr lang="ja-JP" altLang="ja-JP" sz="1200">
                <a:latin typeface="BIZ UDゴシック" panose="020B0400000000000000" pitchFamily="49" charset="-128"/>
                <a:ea typeface="BIZ UDゴシック" panose="020B0400000000000000" pitchFamily="49" charset="-128"/>
              </a:rPr>
              <a:t>時</a:t>
            </a:r>
          </a:p>
          <a:p>
            <a:r>
              <a:rPr lang="ja-JP" altLang="ja-JP" sz="1200">
                <a:latin typeface="BIZ UDゴシック" panose="020B0400000000000000" pitchFamily="49" charset="-128"/>
                <a:ea typeface="BIZ UDゴシック" panose="020B0400000000000000" pitchFamily="49" charset="-128"/>
              </a:rPr>
              <a:t>【月会費】　</a:t>
            </a:r>
            <a:r>
              <a:rPr lang="en-US" altLang="ja-JP" sz="1200">
                <a:latin typeface="BIZ UDゴシック" panose="020B0400000000000000" pitchFamily="49" charset="-128"/>
                <a:ea typeface="BIZ UDゴシック" panose="020B0400000000000000" pitchFamily="49" charset="-128"/>
              </a:rPr>
              <a:t>1000</a:t>
            </a:r>
            <a:r>
              <a:rPr lang="ja-JP" altLang="ja-JP" sz="1200">
                <a:latin typeface="BIZ UDゴシック" panose="020B0400000000000000" pitchFamily="49" charset="-128"/>
                <a:ea typeface="BIZ UDゴシック" panose="020B0400000000000000" pitchFamily="49" charset="-128"/>
              </a:rPr>
              <a:t>円</a:t>
            </a:r>
          </a:p>
          <a:p>
            <a:r>
              <a:rPr lang="ja-JP" altLang="ja-JP" sz="1200">
                <a:latin typeface="BIZ UDゴシック" panose="020B0400000000000000" pitchFamily="49" charset="-128"/>
                <a:ea typeface="BIZ UDゴシック" panose="020B0400000000000000" pitchFamily="49" charset="-128"/>
              </a:rPr>
              <a:t>【場所】　　千束社会教育館</a:t>
            </a:r>
            <a:r>
              <a:rPr lang="ja-JP" altLang="en-US" sz="1200">
                <a:latin typeface="BIZ UDゴシック" panose="020B0400000000000000" pitchFamily="49" charset="-128"/>
                <a:ea typeface="BIZ UDゴシック" panose="020B0400000000000000" pitchFamily="49" charset="-128"/>
              </a:rPr>
              <a:t>（</a:t>
            </a:r>
            <a:r>
              <a:rPr lang="en-US" altLang="ja-JP" sz="1200">
                <a:latin typeface="BIZ UDゴシック" panose="020B0400000000000000" pitchFamily="49" charset="-128"/>
                <a:ea typeface="BIZ UDゴシック" panose="020B0400000000000000" pitchFamily="49" charset="-128"/>
              </a:rPr>
              <a:t>3874-5450</a:t>
            </a:r>
            <a:r>
              <a:rPr lang="ja-JP" altLang="en-US" sz="1200">
                <a:latin typeface="BIZ UDゴシック" panose="020B0400000000000000" pitchFamily="49" charset="-128"/>
                <a:ea typeface="BIZ UDゴシック" panose="020B0400000000000000" pitchFamily="49" charset="-128"/>
              </a:rPr>
              <a:t>）</a:t>
            </a:r>
            <a:endParaRPr lang="ja-JP" altLang="ja-JP" sz="1200">
              <a:latin typeface="BIZ UDゴシック" panose="020B0400000000000000" pitchFamily="49" charset="-128"/>
              <a:ea typeface="BIZ UDゴシック" panose="020B0400000000000000" pitchFamily="49" charset="-128"/>
            </a:endParaRPr>
          </a:p>
        </p:txBody>
      </p:sp>
      <p:grpSp>
        <p:nvGrpSpPr>
          <p:cNvPr id="44" name="グループ化 43">
            <a:extLst>
              <a:ext uri="{FF2B5EF4-FFF2-40B4-BE49-F238E27FC236}">
                <a16:creationId xmlns:a16="http://schemas.microsoft.com/office/drawing/2014/main" id="{26B3D705-FDB5-DE57-8AB3-ADC936213A0B}"/>
              </a:ext>
            </a:extLst>
          </p:cNvPr>
          <p:cNvGrpSpPr/>
          <p:nvPr/>
        </p:nvGrpSpPr>
        <p:grpSpPr>
          <a:xfrm>
            <a:off x="225694" y="7108327"/>
            <a:ext cx="3596774" cy="410713"/>
            <a:chOff x="-3661452" y="8965624"/>
            <a:chExt cx="3184856" cy="263411"/>
          </a:xfrm>
        </p:grpSpPr>
        <p:sp>
          <p:nvSpPr>
            <p:cNvPr id="41" name="フリーフォーム: 図形 40">
              <a:extLst>
                <a:ext uri="{FF2B5EF4-FFF2-40B4-BE49-F238E27FC236}">
                  <a16:creationId xmlns:a16="http://schemas.microsoft.com/office/drawing/2014/main" id="{5D9EDB14-54B1-0D8B-E47F-E68F6DDD8C95}"/>
                </a:ext>
              </a:extLst>
            </p:cNvPr>
            <p:cNvSpPr/>
            <p:nvPr/>
          </p:nvSpPr>
          <p:spPr>
            <a:xfrm>
              <a:off x="-3257706" y="9019307"/>
              <a:ext cx="2781110" cy="209728"/>
            </a:xfrm>
            <a:custGeom>
              <a:avLst/>
              <a:gdLst>
                <a:gd name="connsiteX0" fmla="*/ 0 w 3200400"/>
                <a:gd name="connsiteY0" fmla="*/ 591631 h 931785"/>
                <a:gd name="connsiteX1" fmla="*/ 1188720 w 3200400"/>
                <a:gd name="connsiteY1" fmla="*/ 906591 h 931785"/>
                <a:gd name="connsiteX2" fmla="*/ 1778000 w 3200400"/>
                <a:gd name="connsiteY2" fmla="*/ 2351 h 931785"/>
                <a:gd name="connsiteX3" fmla="*/ 3200400 w 3200400"/>
                <a:gd name="connsiteY3" fmla="*/ 642431 h 931785"/>
              </a:gdLst>
              <a:ahLst/>
              <a:cxnLst>
                <a:cxn ang="0">
                  <a:pos x="connsiteX0" y="connsiteY0"/>
                </a:cxn>
                <a:cxn ang="0">
                  <a:pos x="connsiteX1" y="connsiteY1"/>
                </a:cxn>
                <a:cxn ang="0">
                  <a:pos x="connsiteX2" y="connsiteY2"/>
                </a:cxn>
                <a:cxn ang="0">
                  <a:pos x="connsiteX3" y="connsiteY3"/>
                </a:cxn>
              </a:cxnLst>
              <a:rect l="l" t="t" r="r" b="b"/>
              <a:pathLst>
                <a:path w="3200400" h="931785">
                  <a:moveTo>
                    <a:pt x="0" y="591631"/>
                  </a:moveTo>
                  <a:cubicBezTo>
                    <a:pt x="446193" y="798217"/>
                    <a:pt x="892387" y="1004804"/>
                    <a:pt x="1188720" y="906591"/>
                  </a:cubicBezTo>
                  <a:cubicBezTo>
                    <a:pt x="1485053" y="808378"/>
                    <a:pt x="1442720" y="46378"/>
                    <a:pt x="1778000" y="2351"/>
                  </a:cubicBezTo>
                  <a:cubicBezTo>
                    <a:pt x="2113280" y="-41676"/>
                    <a:pt x="2939627" y="545911"/>
                    <a:pt x="3200400" y="642431"/>
                  </a:cubicBezTo>
                </a:path>
              </a:pathLst>
            </a:custGeom>
            <a:noFill/>
            <a:ln w="1651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2B1223AA-62BB-7465-F5FE-9E06D413CC37}"/>
                </a:ext>
              </a:extLst>
            </p:cNvPr>
            <p:cNvSpPr/>
            <p:nvPr/>
          </p:nvSpPr>
          <p:spPr>
            <a:xfrm>
              <a:off x="-3449062" y="8990343"/>
              <a:ext cx="2781110" cy="209728"/>
            </a:xfrm>
            <a:custGeom>
              <a:avLst/>
              <a:gdLst>
                <a:gd name="connsiteX0" fmla="*/ 0 w 3200400"/>
                <a:gd name="connsiteY0" fmla="*/ 591631 h 931785"/>
                <a:gd name="connsiteX1" fmla="*/ 1188720 w 3200400"/>
                <a:gd name="connsiteY1" fmla="*/ 906591 h 931785"/>
                <a:gd name="connsiteX2" fmla="*/ 1778000 w 3200400"/>
                <a:gd name="connsiteY2" fmla="*/ 2351 h 931785"/>
                <a:gd name="connsiteX3" fmla="*/ 3200400 w 3200400"/>
                <a:gd name="connsiteY3" fmla="*/ 642431 h 931785"/>
              </a:gdLst>
              <a:ahLst/>
              <a:cxnLst>
                <a:cxn ang="0">
                  <a:pos x="connsiteX0" y="connsiteY0"/>
                </a:cxn>
                <a:cxn ang="0">
                  <a:pos x="connsiteX1" y="connsiteY1"/>
                </a:cxn>
                <a:cxn ang="0">
                  <a:pos x="connsiteX2" y="connsiteY2"/>
                </a:cxn>
                <a:cxn ang="0">
                  <a:pos x="connsiteX3" y="connsiteY3"/>
                </a:cxn>
              </a:cxnLst>
              <a:rect l="l" t="t" r="r" b="b"/>
              <a:pathLst>
                <a:path w="3200400" h="931785">
                  <a:moveTo>
                    <a:pt x="0" y="591631"/>
                  </a:moveTo>
                  <a:cubicBezTo>
                    <a:pt x="446193" y="798217"/>
                    <a:pt x="892387" y="1004804"/>
                    <a:pt x="1188720" y="906591"/>
                  </a:cubicBezTo>
                  <a:cubicBezTo>
                    <a:pt x="1485053" y="808378"/>
                    <a:pt x="1442720" y="46378"/>
                    <a:pt x="1778000" y="2351"/>
                  </a:cubicBezTo>
                  <a:cubicBezTo>
                    <a:pt x="2113280" y="-41676"/>
                    <a:pt x="2939627" y="545911"/>
                    <a:pt x="3200400" y="642431"/>
                  </a:cubicBezTo>
                </a:path>
              </a:pathLst>
            </a:custGeom>
            <a:noFill/>
            <a:ln w="165100">
              <a:solidFill>
                <a:schemeClr val="accent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6D4559D7-6A70-4716-8171-E38AF1F1DB10}"/>
                </a:ext>
              </a:extLst>
            </p:cNvPr>
            <p:cNvSpPr/>
            <p:nvPr/>
          </p:nvSpPr>
          <p:spPr>
            <a:xfrm>
              <a:off x="-3661452" y="8965624"/>
              <a:ext cx="2781110" cy="209728"/>
            </a:xfrm>
            <a:custGeom>
              <a:avLst/>
              <a:gdLst>
                <a:gd name="connsiteX0" fmla="*/ 0 w 3200400"/>
                <a:gd name="connsiteY0" fmla="*/ 591631 h 931785"/>
                <a:gd name="connsiteX1" fmla="*/ 1188720 w 3200400"/>
                <a:gd name="connsiteY1" fmla="*/ 906591 h 931785"/>
                <a:gd name="connsiteX2" fmla="*/ 1778000 w 3200400"/>
                <a:gd name="connsiteY2" fmla="*/ 2351 h 931785"/>
                <a:gd name="connsiteX3" fmla="*/ 3200400 w 3200400"/>
                <a:gd name="connsiteY3" fmla="*/ 642431 h 931785"/>
              </a:gdLst>
              <a:ahLst/>
              <a:cxnLst>
                <a:cxn ang="0">
                  <a:pos x="connsiteX0" y="connsiteY0"/>
                </a:cxn>
                <a:cxn ang="0">
                  <a:pos x="connsiteX1" y="connsiteY1"/>
                </a:cxn>
                <a:cxn ang="0">
                  <a:pos x="connsiteX2" y="connsiteY2"/>
                </a:cxn>
                <a:cxn ang="0">
                  <a:pos x="connsiteX3" y="connsiteY3"/>
                </a:cxn>
              </a:cxnLst>
              <a:rect l="l" t="t" r="r" b="b"/>
              <a:pathLst>
                <a:path w="3200400" h="931785">
                  <a:moveTo>
                    <a:pt x="0" y="591631"/>
                  </a:moveTo>
                  <a:cubicBezTo>
                    <a:pt x="446193" y="798217"/>
                    <a:pt x="892387" y="1004804"/>
                    <a:pt x="1188720" y="906591"/>
                  </a:cubicBezTo>
                  <a:cubicBezTo>
                    <a:pt x="1485053" y="808378"/>
                    <a:pt x="1442720" y="46378"/>
                    <a:pt x="1778000" y="2351"/>
                  </a:cubicBezTo>
                  <a:cubicBezTo>
                    <a:pt x="2113280" y="-41676"/>
                    <a:pt x="2939627" y="545911"/>
                    <a:pt x="3200400" y="642431"/>
                  </a:cubicBezTo>
                </a:path>
              </a:pathLst>
            </a:custGeom>
            <a:noFill/>
            <a:ln w="16510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EA2B53CC-E88B-FFCE-C897-F6D5C372A088}"/>
              </a:ext>
            </a:extLst>
          </p:cNvPr>
          <p:cNvSpPr txBox="1"/>
          <p:nvPr/>
        </p:nvSpPr>
        <p:spPr bwMode="auto">
          <a:xfrm>
            <a:off x="617400" y="7248537"/>
            <a:ext cx="3454890" cy="171212"/>
          </a:xfrm>
          <a:prstGeom prst="rect">
            <a:avLst/>
          </a:prstGeom>
          <a:noFill/>
          <a:ln w="9525">
            <a:noFill/>
            <a:miter lim="800000"/>
            <a:headEnd/>
            <a:tailEnd/>
          </a:ln>
        </p:spPr>
        <p:txBody>
          <a:bodyPr rot="0" vert="horz" wrap="square" lIns="91440" tIns="45720" rIns="91440" bIns="45720" rtlCol="0" anchor="t" anchorCtr="0">
            <a:noAutofit/>
          </a:bodyPr>
          <a:lstStyle/>
          <a:p>
            <a:pPr algn="just">
              <a:lnSpc>
                <a:spcPts val="1800"/>
              </a:lnSpc>
            </a:pPr>
            <a:r>
              <a:rPr lang="ja-JP" altLang="en-US" sz="2800">
                <a:latin typeface="HGP創英ﾌﾟﾚｾﾞﾝｽEB" panose="02020800000000000000" pitchFamily="18" charset="-128"/>
                <a:ea typeface="HGP創英ﾌﾟﾚｾﾞﾝｽEB" panose="02020800000000000000" pitchFamily="18" charset="-128"/>
              </a:rPr>
              <a:t>千束ギタークラブ</a:t>
            </a:r>
            <a:endParaRPr lang="en-US" altLang="ja-JP" sz="2800">
              <a:latin typeface="HGP創英ﾌﾟﾚｾﾞﾝｽEB" panose="02020800000000000000" pitchFamily="18" charset="-128"/>
              <a:ea typeface="HGP創英ﾌﾟﾚｾﾞﾝｽEB" panose="02020800000000000000" pitchFamily="18" charset="-128"/>
            </a:endParaRPr>
          </a:p>
        </p:txBody>
      </p:sp>
      <p:pic>
        <p:nvPicPr>
          <p:cNvPr id="49" name="図 48">
            <a:extLst>
              <a:ext uri="{FF2B5EF4-FFF2-40B4-BE49-F238E27FC236}">
                <a16:creationId xmlns:a16="http://schemas.microsoft.com/office/drawing/2014/main" id="{D723BA14-6B30-9622-1C1C-66A041A516AE}"/>
              </a:ext>
            </a:extLst>
          </p:cNvPr>
          <p:cNvPicPr>
            <a:picLocks noChangeAspect="1"/>
          </p:cNvPicPr>
          <p:nvPr/>
        </p:nvPicPr>
        <p:blipFill>
          <a:blip r:embed="rId3">
            <a:extLst>
              <a:ext uri="{28A0092B-C50C-407E-A947-70E740481C1C}">
                <a14:useLocalDpi xmlns:a14="http://schemas.microsoft.com/office/drawing/2010/main" val="0"/>
              </a:ext>
            </a:extLst>
          </a:blip>
          <a:srcRect r="44752"/>
          <a:stretch/>
        </p:blipFill>
        <p:spPr>
          <a:xfrm>
            <a:off x="3858292" y="9671559"/>
            <a:ext cx="3447079" cy="461662"/>
          </a:xfrm>
          <a:prstGeom prst="rect">
            <a:avLst/>
          </a:prstGeom>
        </p:spPr>
      </p:pic>
      <p:sp>
        <p:nvSpPr>
          <p:cNvPr id="17" name="テキスト ボックス 16">
            <a:extLst>
              <a:ext uri="{FF2B5EF4-FFF2-40B4-BE49-F238E27FC236}">
                <a16:creationId xmlns:a16="http://schemas.microsoft.com/office/drawing/2014/main" id="{B01433AB-04B9-DE81-F978-D8ED96CACBAF}"/>
              </a:ext>
            </a:extLst>
          </p:cNvPr>
          <p:cNvSpPr txBox="1"/>
          <p:nvPr/>
        </p:nvSpPr>
        <p:spPr bwMode="auto">
          <a:xfrm>
            <a:off x="229226" y="7594921"/>
            <a:ext cx="3487215" cy="1148047"/>
          </a:xfrm>
          <a:prstGeom prst="rect">
            <a:avLst/>
          </a:prstGeom>
          <a:noFill/>
          <a:ln w="9525">
            <a:noFill/>
            <a:miter lim="800000"/>
            <a:headEnd/>
            <a:tailEnd/>
          </a:ln>
        </p:spPr>
        <p:txBody>
          <a:bodyPr rot="0" vert="horz" wrap="square" lIns="91440" tIns="45720" rIns="91440" bIns="45720" rtlCol="0" anchor="t" anchorCtr="0">
            <a:noAutofit/>
          </a:bodyPr>
          <a:lstStyle/>
          <a:p>
            <a:r>
              <a:rPr lang="ja-JP" altLang="en-US" sz="1200">
                <a:latin typeface="BIZ UDゴシック" panose="020B0400000000000000" pitchFamily="49" charset="-128"/>
                <a:ea typeface="BIZ UDゴシック" panose="020B0400000000000000" pitchFamily="49" charset="-128"/>
              </a:rPr>
              <a:t>ギター</a:t>
            </a:r>
            <a:r>
              <a:rPr lang="ja-JP" altLang="en-US" sz="1200" dirty="0">
                <a:latin typeface="BIZ UDゴシック" panose="020B0400000000000000" pitchFamily="49" charset="-128"/>
                <a:ea typeface="BIZ UDゴシック" panose="020B0400000000000000" pitchFamily="49" charset="-128"/>
              </a:rPr>
              <a:t>と歌が好きな仲間が集い、自分が弾きたい曲や歌いたい曲の「弾き語り」を練習しています。フォーク、</a:t>
            </a:r>
            <a:r>
              <a:rPr lang="en-US" altLang="ja-JP" sz="1200" dirty="0">
                <a:latin typeface="BIZ UDゴシック" panose="020B0400000000000000" pitchFamily="49" charset="-128"/>
                <a:ea typeface="BIZ UDゴシック" panose="020B0400000000000000" pitchFamily="49" charset="-128"/>
              </a:rPr>
              <a:t>POPS</a:t>
            </a:r>
            <a:r>
              <a:rPr lang="ja-JP" altLang="en-US" sz="1200" dirty="0">
                <a:latin typeface="BIZ UDゴシック" panose="020B0400000000000000" pitchFamily="49" charset="-128"/>
                <a:ea typeface="BIZ UDゴシック" panose="020B0400000000000000" pitchFamily="49" charset="-128"/>
              </a:rPr>
              <a:t>、歌謡曲などジャンルは問いません。ギター初心者の方から、ギターを眠らせている方も大歓迎！何よりも楽しむことを目的にしています！</a:t>
            </a:r>
            <a:endParaRPr lang="ja-JP" altLang="ja-JP" sz="1200"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F58E0903-3008-2BCB-A531-BDB1600482B4}"/>
              </a:ext>
            </a:extLst>
          </p:cNvPr>
          <p:cNvSpPr txBox="1"/>
          <p:nvPr/>
        </p:nvSpPr>
        <p:spPr bwMode="auto">
          <a:xfrm>
            <a:off x="-6021589" y="5643322"/>
            <a:ext cx="3467575" cy="1404886"/>
          </a:xfrm>
          <a:prstGeom prst="rect">
            <a:avLst/>
          </a:prstGeom>
          <a:noFill/>
          <a:ln w="9525">
            <a:noFill/>
            <a:miter lim="800000"/>
            <a:headEnd/>
            <a:tailEnd/>
          </a:ln>
        </p:spPr>
        <p:txBody>
          <a:bodyPr rot="0" vert="horz" wrap="square" lIns="91440" tIns="45720" rIns="91440" bIns="45720" rtlCol="0" anchor="t" anchorCtr="0">
            <a:noAutofit/>
          </a:bodyPr>
          <a:lstStyle/>
          <a:p>
            <a:pPr algn="just">
              <a:lnSpc>
                <a:spcPts val="1800"/>
              </a:lnSpc>
            </a:pPr>
            <a:r>
              <a:rPr lang="ja-JP" altLang="en-US" sz="1400">
                <a:latin typeface="BIZ UDゴシック" panose="020B0400000000000000" pitchFamily="49" charset="-128"/>
                <a:ea typeface="BIZ UDゴシック" panose="020B0400000000000000" pitchFamily="49" charset="-128"/>
              </a:rPr>
              <a:t>今戸社会教育館にあるウォーターサーバーを使用する際に、</a:t>
            </a:r>
            <a:endParaRPr lang="en-US" altLang="ja-JP" sz="1400">
              <a:latin typeface="BIZ UDゴシック" panose="020B0400000000000000" pitchFamily="49" charset="-128"/>
              <a:ea typeface="BIZ UDゴシック" panose="020B0400000000000000" pitchFamily="49" charset="-128"/>
            </a:endParaRPr>
          </a:p>
          <a:p>
            <a:pPr algn="just">
              <a:lnSpc>
                <a:spcPts val="1800"/>
              </a:lnSpc>
            </a:pPr>
            <a:r>
              <a:rPr lang="ja-JP" altLang="en-US" sz="1400">
                <a:latin typeface="BIZ UDゴシック" panose="020B0400000000000000" pitchFamily="49" charset="-128"/>
                <a:ea typeface="BIZ UDゴシック" panose="020B0400000000000000" pitchFamily="49" charset="-128"/>
              </a:rPr>
              <a:t>リユースカップ（プラスチックのカップ）をご利用いただけるようになりました。ご使用後は、給湯室で洗って乾かして、みなさんが</a:t>
            </a:r>
            <a:endParaRPr lang="en-US" altLang="ja-JP" sz="1400">
              <a:latin typeface="BIZ UDゴシック" panose="020B0400000000000000" pitchFamily="49" charset="-128"/>
              <a:ea typeface="BIZ UDゴシック" panose="020B0400000000000000" pitchFamily="49" charset="-128"/>
            </a:endParaRPr>
          </a:p>
          <a:p>
            <a:pPr algn="just">
              <a:lnSpc>
                <a:spcPts val="1800"/>
              </a:lnSpc>
            </a:pPr>
            <a:r>
              <a:rPr lang="ja-JP" altLang="en-US" sz="1400">
                <a:latin typeface="BIZ UDゴシック" panose="020B0400000000000000" pitchFamily="49" charset="-128"/>
                <a:ea typeface="BIZ UDゴシック" panose="020B0400000000000000" pitchFamily="49" charset="-128"/>
              </a:rPr>
              <a:t>気持ちよくご利用いただけるように、ご協力をお願いします。</a:t>
            </a:r>
            <a:endParaRPr lang="en-US" altLang="ja-JP" sz="1400">
              <a:latin typeface="BIZ UDゴシック" panose="020B0400000000000000" pitchFamily="49" charset="-128"/>
              <a:ea typeface="BIZ UDゴシック" panose="020B0400000000000000" pitchFamily="49" charset="-128"/>
            </a:endParaRPr>
          </a:p>
          <a:p>
            <a:pPr algn="just">
              <a:lnSpc>
                <a:spcPts val="1800"/>
              </a:lnSpc>
            </a:pPr>
            <a:r>
              <a:rPr lang="ja-JP" altLang="en-US" sz="1400">
                <a:latin typeface="BIZ UDゴシック" panose="020B0400000000000000" pitchFamily="49" charset="-128"/>
                <a:ea typeface="BIZ UDゴシック" panose="020B0400000000000000" pitchFamily="49" charset="-128"/>
              </a:rPr>
              <a:t>また、マイボトルをお持ちいただいてのご利用もできます。</a:t>
            </a:r>
            <a:endParaRPr lang="en-US" altLang="ja-JP" sz="1400">
              <a:latin typeface="BIZ UDゴシック" panose="020B0400000000000000" pitchFamily="49" charset="-128"/>
              <a:ea typeface="BIZ UDゴシック" panose="020B0400000000000000" pitchFamily="49" charset="-128"/>
            </a:endParaRPr>
          </a:p>
          <a:p>
            <a:pPr algn="just">
              <a:lnSpc>
                <a:spcPts val="1800"/>
              </a:lnSpc>
            </a:pPr>
            <a:r>
              <a:rPr lang="ja-JP" altLang="en-US" sz="1400">
                <a:latin typeface="BIZ UDゴシック" panose="020B0400000000000000" pitchFamily="49" charset="-128"/>
                <a:ea typeface="BIZ UDゴシック" panose="020B0400000000000000" pitchFamily="49" charset="-128"/>
              </a:rPr>
              <a:t>どうぞお気軽にお立ち寄りください♪</a:t>
            </a:r>
          </a:p>
        </p:txBody>
      </p:sp>
      <p:sp>
        <p:nvSpPr>
          <p:cNvPr id="31" name="テキスト ボックス 30">
            <a:extLst>
              <a:ext uri="{FF2B5EF4-FFF2-40B4-BE49-F238E27FC236}">
                <a16:creationId xmlns:a16="http://schemas.microsoft.com/office/drawing/2014/main" id="{6422E7B5-7384-E134-57B0-4330D32D09A7}"/>
              </a:ext>
            </a:extLst>
          </p:cNvPr>
          <p:cNvSpPr txBox="1"/>
          <p:nvPr/>
        </p:nvSpPr>
        <p:spPr bwMode="auto">
          <a:xfrm>
            <a:off x="304515" y="4027007"/>
            <a:ext cx="7026842" cy="2330615"/>
          </a:xfrm>
          <a:prstGeom prst="rect">
            <a:avLst/>
          </a:prstGeom>
          <a:noFill/>
          <a:ln w="9525">
            <a:noFill/>
            <a:miter lim="800000"/>
            <a:headEnd/>
            <a:tailEnd/>
          </a:ln>
        </p:spPr>
        <p:txBody>
          <a:bodyPr rot="0" vert="horz" wrap="square" lIns="91440" tIns="45720" rIns="91440" bIns="45720" rtlCol="0" anchor="t" anchorCtr="0">
            <a:noAutofit/>
          </a:bodyPr>
          <a:lstStyle/>
          <a:p>
            <a:pPr algn="ctr">
              <a:lnSpc>
                <a:spcPts val="1800"/>
              </a:lnSpc>
            </a:pPr>
            <a:r>
              <a:rPr lang="ja-JP" altLang="en-US" sz="1600">
                <a:solidFill>
                  <a:srgbClr val="FF0000"/>
                </a:solidFill>
                <a:latin typeface="BIZ UDゴシック" panose="020B0400000000000000" pitchFamily="49" charset="-128"/>
                <a:ea typeface="BIZ UDゴシック" panose="020B0400000000000000" pitchFamily="49" charset="-128"/>
              </a:rPr>
              <a:t>涼み処開設＆熱中症にご注意を</a:t>
            </a:r>
            <a:endParaRPr lang="en-US" altLang="ja-JP" sz="1600">
              <a:solidFill>
                <a:srgbClr val="FF0000"/>
              </a:solidFill>
              <a:latin typeface="BIZ UDゴシック" panose="020B0400000000000000" pitchFamily="49" charset="-128"/>
              <a:ea typeface="BIZ UDゴシック" panose="020B0400000000000000" pitchFamily="49" charset="-128"/>
            </a:endParaRPr>
          </a:p>
          <a:p>
            <a:pPr algn="just">
              <a:lnSpc>
                <a:spcPts val="1400"/>
              </a:lnSpc>
              <a:spcBef>
                <a:spcPts val="600"/>
              </a:spcBef>
            </a:pPr>
            <a:r>
              <a:rPr lang="ja-JP" altLang="en-US" sz="1200">
                <a:latin typeface="BIZ UDゴシック" panose="020B0400000000000000" pitchFamily="49" charset="-128"/>
                <a:ea typeface="BIZ UDゴシック" panose="020B0400000000000000" pitchFamily="49" charset="-128"/>
              </a:rPr>
              <a:t>クーリングシェルター</a:t>
            </a:r>
            <a:r>
              <a:rPr lang="zh-TW" altLang="en-US" sz="1200">
                <a:latin typeface="BIZ UDゴシック" panose="020B0400000000000000" pitchFamily="49" charset="-128"/>
                <a:ea typeface="BIZ UDゴシック" panose="020B0400000000000000" pitchFamily="49" charset="-128"/>
              </a:rPr>
              <a:t>（指定暑熱避難施設）</a:t>
            </a:r>
            <a:r>
              <a:rPr lang="ja-JP" altLang="en-US" sz="1200">
                <a:latin typeface="BIZ UDゴシック" panose="020B0400000000000000" pitchFamily="49" charset="-128"/>
                <a:ea typeface="BIZ UDゴシック" panose="020B0400000000000000" pitchFamily="49" charset="-128"/>
              </a:rPr>
              <a:t>として社会教育センター、各社会教育館に涼み処を</a:t>
            </a:r>
            <a:endParaRPr lang="en-US" altLang="ja-JP" sz="1200">
              <a:latin typeface="BIZ UDゴシック" panose="020B0400000000000000" pitchFamily="49" charset="-128"/>
              <a:ea typeface="BIZ UDゴシック" panose="020B0400000000000000" pitchFamily="49" charset="-128"/>
            </a:endParaRPr>
          </a:p>
          <a:p>
            <a:pPr algn="just">
              <a:lnSpc>
                <a:spcPts val="1400"/>
              </a:lnSpc>
              <a:spcBef>
                <a:spcPts val="600"/>
              </a:spcBef>
            </a:pPr>
            <a:r>
              <a:rPr lang="ja-JP" altLang="en-US" sz="1200">
                <a:latin typeface="BIZ UDゴシック" panose="020B0400000000000000" pitchFamily="49" charset="-128"/>
                <a:ea typeface="BIZ UDゴシック" panose="020B0400000000000000" pitchFamily="49" charset="-128"/>
              </a:rPr>
              <a:t>開設しています。（～</a:t>
            </a:r>
            <a:r>
              <a:rPr lang="en-US" altLang="ja-JP" sz="1200">
                <a:latin typeface="BIZ UDゴシック" panose="020B0400000000000000" pitchFamily="49" charset="-128"/>
                <a:ea typeface="BIZ UDゴシック" panose="020B0400000000000000" pitchFamily="49" charset="-128"/>
              </a:rPr>
              <a:t>10</a:t>
            </a:r>
            <a:r>
              <a:rPr lang="ja-JP" altLang="en-US" sz="1200">
                <a:latin typeface="BIZ UDゴシック" panose="020B0400000000000000" pitchFamily="49" charset="-128"/>
                <a:ea typeface="BIZ UDゴシック" panose="020B0400000000000000" pitchFamily="49" charset="-128"/>
              </a:rPr>
              <a:t>月</a:t>
            </a:r>
            <a:r>
              <a:rPr lang="en-US" altLang="ja-JP" sz="1200">
                <a:latin typeface="BIZ UDゴシック" panose="020B0400000000000000" pitchFamily="49" charset="-128"/>
                <a:ea typeface="BIZ UDゴシック" panose="020B0400000000000000" pitchFamily="49" charset="-128"/>
              </a:rPr>
              <a:t>21</a:t>
            </a:r>
            <a:r>
              <a:rPr lang="ja-JP" altLang="en-US" sz="1200">
                <a:latin typeface="BIZ UDゴシック" panose="020B0400000000000000" pitchFamily="49" charset="-128"/>
                <a:ea typeface="BIZ UDゴシック" panose="020B0400000000000000" pitchFamily="49" charset="-128"/>
              </a:rPr>
              <a:t>日まで）</a:t>
            </a:r>
            <a:endParaRPr lang="en-US" altLang="ja-JP" sz="1200">
              <a:latin typeface="BIZ UDゴシック" panose="020B0400000000000000" pitchFamily="49" charset="-128"/>
              <a:ea typeface="BIZ UDゴシック" panose="020B0400000000000000" pitchFamily="49" charset="-128"/>
            </a:endParaRPr>
          </a:p>
          <a:p>
            <a:pPr algn="just">
              <a:lnSpc>
                <a:spcPts val="1400"/>
              </a:lnSpc>
              <a:spcBef>
                <a:spcPts val="600"/>
              </a:spcBef>
            </a:pPr>
            <a:endParaRPr lang="en-US" altLang="ja-JP" sz="1200">
              <a:latin typeface="BIZ UDゴシック" panose="020B0400000000000000" pitchFamily="49" charset="-128"/>
              <a:ea typeface="BIZ UDゴシック" panose="020B0400000000000000" pitchFamily="49" charset="-128"/>
            </a:endParaRPr>
          </a:p>
          <a:p>
            <a:pPr algn="just">
              <a:lnSpc>
                <a:spcPts val="1800"/>
              </a:lnSpc>
            </a:pPr>
            <a:r>
              <a:rPr lang="ja-JP" altLang="en-US" sz="1200">
                <a:latin typeface="BIZ UDゴシック" panose="020B0400000000000000" pitchFamily="49" charset="-128"/>
                <a:ea typeface="BIZ UDゴシック" panose="020B0400000000000000" pitchFamily="49" charset="-128"/>
              </a:rPr>
              <a:t>○各館では、冷水機やウォーターサーバーを設置しています。</a:t>
            </a:r>
            <a:endParaRPr lang="en-US" altLang="ja-JP" sz="1200">
              <a:latin typeface="BIZ UDゴシック" panose="020B0400000000000000" pitchFamily="49" charset="-128"/>
              <a:ea typeface="BIZ UDゴシック" panose="020B0400000000000000" pitchFamily="49" charset="-128"/>
            </a:endParaRPr>
          </a:p>
          <a:p>
            <a:pPr algn="just">
              <a:lnSpc>
                <a:spcPts val="1800"/>
              </a:lnSpc>
            </a:pPr>
            <a:r>
              <a:rPr lang="ja-JP" altLang="en-US" sz="1200">
                <a:latin typeface="BIZ UDゴシック" panose="020B0400000000000000" pitchFamily="49" charset="-128"/>
                <a:ea typeface="BIZ UDゴシック" panose="020B0400000000000000" pitchFamily="49" charset="-128"/>
              </a:rPr>
              <a:t>○熱中症の応急処置としての保冷剤、経口補水液を用意しています。</a:t>
            </a:r>
            <a:endParaRPr lang="en-US" altLang="ja-JP" sz="1200">
              <a:latin typeface="BIZ UDゴシック" panose="020B0400000000000000" pitchFamily="49" charset="-128"/>
              <a:ea typeface="BIZ UDゴシック" panose="020B0400000000000000" pitchFamily="49" charset="-128"/>
            </a:endParaRPr>
          </a:p>
          <a:p>
            <a:pPr algn="just">
              <a:lnSpc>
                <a:spcPts val="2500"/>
              </a:lnSpc>
            </a:pPr>
            <a:r>
              <a:rPr lang="ja-JP" altLang="en-US" sz="1200">
                <a:latin typeface="BIZ UDゴシック" panose="020B0400000000000000" pitchFamily="49" charset="-128"/>
                <a:ea typeface="BIZ UDゴシック" panose="020B0400000000000000" pitchFamily="49" charset="-128"/>
              </a:rPr>
              <a:t>活動中もこまめに水分補給するなど、熱中症予防に十分ご留意ください。</a:t>
            </a:r>
            <a:endParaRPr lang="en-US" altLang="ja-JP" sz="1200">
              <a:latin typeface="BIZ UDゴシック" panose="020B0400000000000000" pitchFamily="49" charset="-128"/>
              <a:ea typeface="BIZ UDゴシック" panose="020B0400000000000000" pitchFamily="49" charset="-128"/>
            </a:endParaRPr>
          </a:p>
          <a:p>
            <a:pPr algn="just">
              <a:lnSpc>
                <a:spcPts val="1800"/>
              </a:lnSpc>
            </a:pPr>
            <a:r>
              <a:rPr lang="ja-JP" altLang="en-US" sz="1200">
                <a:latin typeface="BIZ UDゴシック" panose="020B0400000000000000" pitchFamily="49" charset="-128"/>
                <a:ea typeface="BIZ UDゴシック" panose="020B0400000000000000" pitchFamily="49" charset="-128"/>
              </a:rPr>
              <a:t>具合が悪くなったら、すぐに事務所にお声かけください。</a:t>
            </a:r>
            <a:endParaRPr lang="en-US" altLang="ja-JP" sz="1200">
              <a:latin typeface="BIZ UDゴシック" panose="020B0400000000000000" pitchFamily="49" charset="-128"/>
              <a:ea typeface="BIZ UDゴシック" panose="020B0400000000000000" pitchFamily="49" charset="-128"/>
            </a:endParaRPr>
          </a:p>
          <a:p>
            <a:pPr algn="just">
              <a:lnSpc>
                <a:spcPts val="1800"/>
              </a:lnSpc>
            </a:pPr>
            <a:endParaRPr lang="en-US" altLang="ja-JP" sz="1200">
              <a:latin typeface="BIZ UDゴシック" panose="020B0400000000000000" pitchFamily="49" charset="-128"/>
              <a:ea typeface="BIZ UDゴシック" panose="020B0400000000000000" pitchFamily="49" charset="-128"/>
            </a:endParaRPr>
          </a:p>
          <a:p>
            <a:pPr algn="just">
              <a:lnSpc>
                <a:spcPts val="1800"/>
              </a:lnSpc>
            </a:pPr>
            <a:endParaRPr lang="ja-JP" altLang="en-US" sz="1200">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AEEC63F9-21B0-A629-9A51-92107808A86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439" y="7870994"/>
            <a:ext cx="3571808" cy="2009940"/>
          </a:xfrm>
          <a:prstGeom prst="rect">
            <a:avLst/>
          </a:prstGeom>
          <a:noFill/>
          <a:ln>
            <a:noFill/>
          </a:ln>
        </p:spPr>
      </p:pic>
      <p:sp>
        <p:nvSpPr>
          <p:cNvPr id="7" name="楕円 6">
            <a:extLst>
              <a:ext uri="{FF2B5EF4-FFF2-40B4-BE49-F238E27FC236}">
                <a16:creationId xmlns:a16="http://schemas.microsoft.com/office/drawing/2014/main" id="{F685B901-05ED-609F-B3A8-DBEF02DBAC34}"/>
              </a:ext>
            </a:extLst>
          </p:cNvPr>
          <p:cNvSpPr/>
          <p:nvPr/>
        </p:nvSpPr>
        <p:spPr>
          <a:xfrm>
            <a:off x="3897965" y="7075342"/>
            <a:ext cx="3253320" cy="749615"/>
          </a:xfrm>
          <a:prstGeom prst="ellipse">
            <a:avLst/>
          </a:prstGeom>
          <a:solidFill>
            <a:schemeClr val="accent2">
              <a:lumMod val="40000"/>
              <a:lumOff val="60000"/>
            </a:schemeClr>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3" name="テキスト ボックス 2">
            <a:extLst>
              <a:ext uri="{FF2B5EF4-FFF2-40B4-BE49-F238E27FC236}">
                <a16:creationId xmlns:a16="http://schemas.microsoft.com/office/drawing/2014/main" id="{BFAEE22B-6EE2-86F8-8514-B00C7393A5C3}"/>
              </a:ext>
            </a:extLst>
          </p:cNvPr>
          <p:cNvSpPr txBox="1"/>
          <p:nvPr/>
        </p:nvSpPr>
        <p:spPr bwMode="auto">
          <a:xfrm>
            <a:off x="3973147" y="7212348"/>
            <a:ext cx="3120279" cy="483827"/>
          </a:xfrm>
          <a:prstGeom prst="rect">
            <a:avLst/>
          </a:prstGeom>
          <a:noFill/>
          <a:ln w="9525">
            <a:noFill/>
            <a:miter lim="800000"/>
            <a:headEnd/>
            <a:tailEnd/>
          </a:ln>
        </p:spPr>
        <p:txBody>
          <a:bodyPr rot="0" vert="horz" wrap="square" lIns="91440" tIns="45720" rIns="91440" bIns="45720" rtlCol="0" anchor="t" anchorCtr="0">
            <a:noAutofit/>
          </a:bodyPr>
          <a:lstStyle/>
          <a:p>
            <a:r>
              <a:rPr lang="en-US" altLang="ja-JP" sz="1200">
                <a:latin typeface="BIZ UDゴシック" panose="020B0400000000000000" pitchFamily="49" charset="-128"/>
                <a:ea typeface="BIZ UDゴシック" panose="020B0400000000000000" pitchFamily="49" charset="-128"/>
              </a:rPr>
              <a:t> </a:t>
            </a:r>
            <a:r>
              <a:rPr lang="ja-JP" altLang="ja-JP" sz="1200">
                <a:latin typeface="BIZ UDゴシック" panose="020B0400000000000000" pitchFamily="49" charset="-128"/>
                <a:ea typeface="BIZ UDゴシック" panose="020B0400000000000000" pitchFamily="49" charset="-128"/>
              </a:rPr>
              <a:t>楽しく、ギター弾き語りをご一緒に</a:t>
            </a:r>
            <a:r>
              <a:rPr lang="ja-JP" altLang="en-US" sz="1200">
                <a:latin typeface="BIZ UDゴシック" panose="020B0400000000000000" pitchFamily="49" charset="-128"/>
                <a:ea typeface="BIZ UDゴシック" panose="020B0400000000000000" pitchFamily="49" charset="-128"/>
              </a:rPr>
              <a:t>♪</a:t>
            </a:r>
            <a:endParaRPr lang="ja-JP" altLang="ja-JP" sz="1200">
              <a:latin typeface="BIZ UDゴシック" panose="020B0400000000000000" pitchFamily="49" charset="-128"/>
              <a:ea typeface="BIZ UDゴシック" panose="020B0400000000000000" pitchFamily="49" charset="-128"/>
            </a:endParaRPr>
          </a:p>
          <a:p>
            <a:r>
              <a:rPr lang="ja-JP" altLang="ja-JP" sz="1200">
                <a:latin typeface="BIZ UDゴシック" panose="020B0400000000000000" pitchFamily="49" charset="-128"/>
                <a:ea typeface="BIZ UDゴシック" panose="020B0400000000000000" pitchFamily="49" charset="-128"/>
              </a:rPr>
              <a:t>　　お気軽に見学、体験にお越しください</a:t>
            </a:r>
          </a:p>
          <a:p>
            <a:pPr algn="just"/>
            <a:endParaRPr kumimoji="1" lang="ja-JP" altLang="en-US"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5" name="グループ化 4">
            <a:extLst>
              <a:ext uri="{FF2B5EF4-FFF2-40B4-BE49-F238E27FC236}">
                <a16:creationId xmlns:a16="http://schemas.microsoft.com/office/drawing/2014/main" id="{EA3CCC47-6990-38BC-4930-147CFD54899E}"/>
              </a:ext>
            </a:extLst>
          </p:cNvPr>
          <p:cNvGrpSpPr/>
          <p:nvPr/>
        </p:nvGrpSpPr>
        <p:grpSpPr>
          <a:xfrm rot="761176">
            <a:off x="5950438" y="5087507"/>
            <a:ext cx="380380" cy="977014"/>
            <a:chOff x="4160519" y="3866606"/>
            <a:chExt cx="1064624" cy="2214154"/>
          </a:xfrm>
        </p:grpSpPr>
        <p:grpSp>
          <p:nvGrpSpPr>
            <p:cNvPr id="9" name="グループ化 8">
              <a:extLst>
                <a:ext uri="{FF2B5EF4-FFF2-40B4-BE49-F238E27FC236}">
                  <a16:creationId xmlns:a16="http://schemas.microsoft.com/office/drawing/2014/main" id="{C8B030B7-F0B2-703B-58A0-8449C749BCA6}"/>
                </a:ext>
              </a:extLst>
            </p:cNvPr>
            <p:cNvGrpSpPr/>
            <p:nvPr/>
          </p:nvGrpSpPr>
          <p:grpSpPr>
            <a:xfrm>
              <a:off x="4160519" y="3866606"/>
              <a:ext cx="1064624" cy="2214154"/>
              <a:chOff x="4160519" y="3866606"/>
              <a:chExt cx="1064624" cy="2214154"/>
            </a:xfrm>
          </p:grpSpPr>
          <p:sp>
            <p:nvSpPr>
              <p:cNvPr id="20" name="円柱 19">
                <a:extLst>
                  <a:ext uri="{FF2B5EF4-FFF2-40B4-BE49-F238E27FC236}">
                    <a16:creationId xmlns:a16="http://schemas.microsoft.com/office/drawing/2014/main" id="{E550AA58-0119-069E-B1E9-0C16DCF8127B}"/>
                  </a:ext>
                </a:extLst>
              </p:cNvPr>
              <p:cNvSpPr/>
              <p:nvPr/>
            </p:nvSpPr>
            <p:spPr>
              <a:xfrm>
                <a:off x="4160520" y="3866606"/>
                <a:ext cx="1064623" cy="2214154"/>
              </a:xfrm>
              <a:prstGeom prst="can">
                <a:avLst/>
              </a:prstGeom>
              <a:solidFill>
                <a:srgbClr val="FF6699"/>
              </a:solidFill>
              <a:ln w="190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sp>
            <p:nvSpPr>
              <p:cNvPr id="26" name="円柱 25">
                <a:extLst>
                  <a:ext uri="{FF2B5EF4-FFF2-40B4-BE49-F238E27FC236}">
                    <a16:creationId xmlns:a16="http://schemas.microsoft.com/office/drawing/2014/main" id="{87217979-D3A6-694F-7874-B962B1A779ED}"/>
                  </a:ext>
                </a:extLst>
              </p:cNvPr>
              <p:cNvSpPr/>
              <p:nvPr/>
            </p:nvSpPr>
            <p:spPr>
              <a:xfrm>
                <a:off x="4160519" y="3873284"/>
                <a:ext cx="1064623" cy="681936"/>
              </a:xfrm>
              <a:prstGeom prst="can">
                <a:avLst>
                  <a:gd name="adj" fmla="val 39367"/>
                </a:avLst>
              </a:prstGeom>
              <a:solidFill>
                <a:schemeClr val="bg1">
                  <a:lumMod val="50000"/>
                </a:schemeClr>
              </a:solidFill>
              <a:ln w="190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grpSp>
        <p:sp>
          <p:nvSpPr>
            <p:cNvPr id="11" name="四角形: 角を丸くする 10">
              <a:extLst>
                <a:ext uri="{FF2B5EF4-FFF2-40B4-BE49-F238E27FC236}">
                  <a16:creationId xmlns:a16="http://schemas.microsoft.com/office/drawing/2014/main" id="{CE4C1104-1B94-6233-0D7B-A888E3738E18}"/>
                </a:ext>
              </a:extLst>
            </p:cNvPr>
            <p:cNvSpPr/>
            <p:nvPr/>
          </p:nvSpPr>
          <p:spPr>
            <a:xfrm>
              <a:off x="4278086" y="4619578"/>
              <a:ext cx="143690" cy="1353973"/>
            </a:xfrm>
            <a:prstGeom prst="roundRect">
              <a:avLst>
                <a:gd name="adj" fmla="val 50000"/>
              </a:avLst>
            </a:prstGeom>
            <a:solidFill>
              <a:srgbClr val="FFFFFF">
                <a:alpha val="26000"/>
              </a:srgbClr>
            </a:solidFill>
            <a:ln w="190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149">
                <a:solidFill>
                  <a:srgbClr val="FF0000"/>
                </a:solidFill>
              </a:endParaRPr>
            </a:p>
          </p:txBody>
        </p:sp>
      </p:grpSp>
      <p:pic>
        <p:nvPicPr>
          <p:cNvPr id="38" name="図 37">
            <a:extLst>
              <a:ext uri="{FF2B5EF4-FFF2-40B4-BE49-F238E27FC236}">
                <a16:creationId xmlns:a16="http://schemas.microsoft.com/office/drawing/2014/main" id="{A47802E4-8CEF-1F88-0933-FC2796B19C8D}"/>
              </a:ext>
            </a:extLst>
          </p:cNvPr>
          <p:cNvPicPr>
            <a:picLocks noChangeAspect="1"/>
          </p:cNvPicPr>
          <p:nvPr/>
        </p:nvPicPr>
        <p:blipFill>
          <a:blip r:embed="rId9"/>
          <a:stretch>
            <a:fillRect/>
          </a:stretch>
        </p:blipFill>
        <p:spPr>
          <a:xfrm>
            <a:off x="6460389" y="5606258"/>
            <a:ext cx="542391" cy="531608"/>
          </a:xfrm>
          <a:prstGeom prst="rect">
            <a:avLst/>
          </a:prstGeom>
        </p:spPr>
      </p:pic>
    </p:spTree>
    <p:extLst>
      <p:ext uri="{BB962C8B-B14F-4D97-AF65-F5344CB8AC3E}">
        <p14:creationId xmlns:p14="http://schemas.microsoft.com/office/powerpoint/2010/main" val="127784320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w="19050">
          <a:solidFill>
            <a:srgbClr val="FF3399"/>
          </a:solidFill>
        </a:ln>
      </a:spPr>
      <a:bodyPr rtlCol="0" anchor="ctr"/>
      <a:lstStyle>
        <a:defPPr algn="ctr">
          <a:defRPr sz="2149">
            <a:solidFill>
              <a:srgbClr val="FF0000"/>
            </a:solidFill>
          </a:defRPr>
        </a:defPPr>
      </a:lstStyle>
      <a:style>
        <a:lnRef idx="2">
          <a:schemeClr val="accent6"/>
        </a:lnRef>
        <a:fillRef idx="1">
          <a:schemeClr val="lt1"/>
        </a:fillRef>
        <a:effectRef idx="0">
          <a:schemeClr val="accent6"/>
        </a:effectRef>
        <a:fontRef idx="minor">
          <a:schemeClr val="dk1"/>
        </a:fontRef>
      </a:style>
    </a:spDef>
    <a:txDef>
      <a:spPr bwMode="auto">
        <a:solidFill>
          <a:srgbClr val="FFFFFF"/>
        </a:solidFill>
        <a:ln w="9525">
          <a:solidFill>
            <a:srgbClr val="000000"/>
          </a:solidFill>
          <a:miter lim="800000"/>
          <a:headEnd/>
          <a:tailEnd/>
        </a:ln>
      </a:spPr>
      <a:bodyPr rot="0" vert="horz" wrap="square" lIns="91440" tIns="45720" rIns="91440" bIns="45720" anchor="t" anchorCtr="0">
        <a:noAutofit/>
      </a:bodyPr>
      <a:lstStyle>
        <a:defPPr algn="just">
          <a:defRPr sz="2000" kern="100" dirty="0">
            <a:effectLst/>
            <a:latin typeface="游明朝" panose="02020400000000000000" pitchFamily="18" charset="-128"/>
            <a:ea typeface="UD デジタル 教科書体 N-B" panose="02020700000000000000" pitchFamily="17" charset="-128"/>
            <a:cs typeface="Times New Roman" panose="02020603050405020304" pitchFamily="18" charset="0"/>
          </a:defRPr>
        </a:defPPr>
      </a:lstStyle>
    </a:txDef>
  </a:objectDefaults>
  <a:extraClrSchemeLst/>
</a:theme>
</file>

<file path=ppt/theme/theme3.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w="19050">
          <a:solidFill>
            <a:srgbClr val="FF3399"/>
          </a:solidFill>
        </a:ln>
      </a:spPr>
      <a:bodyPr rtlCol="0" anchor="ctr"/>
      <a:lstStyle>
        <a:defPPr algn="ctr">
          <a:defRPr sz="2149">
            <a:solidFill>
              <a:srgbClr val="FF0000"/>
            </a:solidFill>
          </a:defRPr>
        </a:defPPr>
      </a:lstStyle>
      <a:style>
        <a:lnRef idx="2">
          <a:schemeClr val="accent6"/>
        </a:lnRef>
        <a:fillRef idx="1">
          <a:schemeClr val="lt1"/>
        </a:fillRef>
        <a:effectRef idx="0">
          <a:schemeClr val="accent6"/>
        </a:effectRef>
        <a:fontRef idx="minor">
          <a:schemeClr val="dk1"/>
        </a:fontRef>
      </a:style>
    </a:spDef>
    <a:txDef>
      <a:spPr bwMode="auto">
        <a:solidFill>
          <a:srgbClr val="FFFFFF"/>
        </a:solidFill>
        <a:ln w="9525">
          <a:solidFill>
            <a:srgbClr val="000000"/>
          </a:solidFill>
          <a:miter lim="800000"/>
          <a:headEnd/>
          <a:tailEnd/>
        </a:ln>
      </a:spPr>
      <a:bodyPr rot="0" vert="horz" wrap="square" lIns="91440" tIns="45720" rIns="91440" bIns="45720" anchor="t" anchorCtr="0">
        <a:noAutofit/>
      </a:bodyPr>
      <a:lstStyle>
        <a:defPPr algn="just">
          <a:defRPr sz="2000" kern="100" dirty="0">
            <a:effectLst/>
            <a:latin typeface="游明朝" panose="02020400000000000000" pitchFamily="18" charset="-128"/>
            <a:ea typeface="UD デジタル 教科書体 N-B" panose="02020700000000000000" pitchFamily="17" charset="-128"/>
            <a:cs typeface="Times New Roman" panose="02020603050405020304" pitchFamily="18" charset="0"/>
          </a:defRPr>
        </a:defPPr>
      </a:lst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6431E7F4F836D4D99AF28C3B59DE59D" ma:contentTypeVersion="13" ma:contentTypeDescription="新しいドキュメントを作成します。" ma:contentTypeScope="" ma:versionID="d4a597d81b24220c8909d87707eabd90">
  <xsd:schema xmlns:xsd="http://www.w3.org/2001/XMLSchema" xmlns:xs="http://www.w3.org/2001/XMLSchema" xmlns:p="http://schemas.microsoft.com/office/2006/metadata/properties" xmlns:ns3="60a458c9-a75f-478a-90f7-112d020e18df" xmlns:ns4="64600ea7-8f62-4505-87d4-0220d04eaae2" targetNamespace="http://schemas.microsoft.com/office/2006/metadata/properties" ma:root="true" ma:fieldsID="0ade5b868322a3cf9f61037b52024b8a" ns3:_="" ns4:_="">
    <xsd:import namespace="60a458c9-a75f-478a-90f7-112d020e18df"/>
    <xsd:import namespace="64600ea7-8f62-4505-87d4-0220d04eaae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a458c9-a75f-478a-90f7-112d020e18df"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600ea7-8f62-4505-87d4-0220d04eaae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143C76-47B4-4C56-9DDF-DC1C4ADA64B3}">
  <ds:schemaRefs>
    <ds:schemaRef ds:uri="60a458c9-a75f-478a-90f7-112d020e18df"/>
    <ds:schemaRef ds:uri="64600ea7-8f62-4505-87d4-0220d04eaa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B3EE61-E20A-4828-A0A5-1B4774491D73}">
  <ds:schemaRefs>
    <ds:schemaRef ds:uri="http://schemas.microsoft.com/sharepoint/v3/contenttype/forms"/>
  </ds:schemaRefs>
</ds:datastoreItem>
</file>

<file path=customXml/itemProps3.xml><?xml version="1.0" encoding="utf-8"?>
<ds:datastoreItem xmlns:ds="http://schemas.openxmlformats.org/officeDocument/2006/customXml" ds:itemID="{B6187CCB-2E17-4D37-A878-11458A580637}">
  <ds:schemaRefs>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64600ea7-8f62-4505-87d4-0220d04eaae2"/>
    <ds:schemaRef ds:uri="60a458c9-a75f-478a-90f7-112d020e18d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TM02900720[[fn=インテグラル]]</Template>
  <TotalTime>2</TotalTime>
  <Words>1176</Words>
  <Application>Microsoft Office PowerPoint</Application>
  <PresentationFormat>ユーザー設定</PresentationFormat>
  <Paragraphs>91</Paragraphs>
  <Slides>2</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2</vt:i4>
      </vt:variant>
    </vt:vector>
  </HeadingPairs>
  <TitlesOfParts>
    <vt:vector size="19" baseType="lpstr">
      <vt:lpstr>BIZ UDPゴシック</vt:lpstr>
      <vt:lpstr>BIZ UDゴシック</vt:lpstr>
      <vt:lpstr>HGPｺﾞｼｯｸM</vt:lpstr>
      <vt:lpstr>HGP創英ﾌﾟﾚｾﾞﾝｽEB</vt:lpstr>
      <vt:lpstr>HGP創英角ｺﾞｼｯｸUB</vt:lpstr>
      <vt:lpstr>HGS創英ﾌﾟﾚｾﾞﾝｽEB</vt:lpstr>
      <vt:lpstr>HGS創英角ﾎﾟｯﾌﾟ体</vt:lpstr>
      <vt:lpstr>HG丸ｺﾞｼｯｸM-PRO</vt:lpstr>
      <vt:lpstr>Meiryo UI</vt:lpstr>
      <vt:lpstr>メイリオ</vt:lpstr>
      <vt:lpstr>游ゴシック</vt:lpstr>
      <vt:lpstr>Calibri</vt:lpstr>
      <vt:lpstr>Calibri Light</vt:lpstr>
      <vt:lpstr>Wingdings 2</vt:lpstr>
      <vt:lpstr>HDOfficeLightV0</vt:lpstr>
      <vt:lpstr>1_HDOfficeLightV0</vt:lpstr>
      <vt:lpstr>3_HDOfficeLightV0</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taito08</dc:creator>
  <cp:lastModifiedBy>台東区 根岸社会教育館　教育事業担当者</cp:lastModifiedBy>
  <cp:revision>1</cp:revision>
  <cp:lastPrinted>2026-05-23T06:54:36Z</cp:lastPrinted>
  <dcterms:modified xsi:type="dcterms:W3CDTF">2026-06-01T04:08:25Z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0x01010006431E7F4F836D4D99AF28C3B59DE59D</vt:lpwstr>
  </property>
</Properties>
</file>